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8" r:id="rId2"/>
    <p:sldId id="289" r:id="rId3"/>
    <p:sldId id="311" r:id="rId4"/>
    <p:sldId id="259" r:id="rId5"/>
    <p:sldId id="291" r:id="rId6"/>
    <p:sldId id="292" r:id="rId7"/>
    <p:sldId id="312" r:id="rId8"/>
    <p:sldId id="293" r:id="rId9"/>
    <p:sldId id="308" r:id="rId10"/>
    <p:sldId id="264" r:id="rId11"/>
    <p:sldId id="265" r:id="rId12"/>
    <p:sldId id="267" r:id="rId13"/>
    <p:sldId id="266" r:id="rId14"/>
    <p:sldId id="268" r:id="rId15"/>
    <p:sldId id="270" r:id="rId16"/>
    <p:sldId id="269" r:id="rId17"/>
    <p:sldId id="319" r:id="rId18"/>
    <p:sldId id="294" r:id="rId19"/>
    <p:sldId id="317" r:id="rId20"/>
    <p:sldId id="282" r:id="rId21"/>
    <p:sldId id="320" r:id="rId22"/>
    <p:sldId id="309" r:id="rId23"/>
    <p:sldId id="304" r:id="rId24"/>
    <p:sldId id="310" r:id="rId25"/>
    <p:sldId id="318" r:id="rId26"/>
    <p:sldId id="316" r:id="rId27"/>
    <p:sldId id="286" r:id="rId28"/>
    <p:sldId id="305" r:id="rId29"/>
    <p:sldId id="300" r:id="rId30"/>
    <p:sldId id="302" r:id="rId31"/>
    <p:sldId id="301" r:id="rId32"/>
    <p:sldId id="280" r:id="rId33"/>
    <p:sldId id="284" r:id="rId34"/>
    <p:sldId id="303" r:id="rId35"/>
    <p:sldId id="285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0" d="100"/>
          <a:sy n="70" d="100"/>
        </p:scale>
        <p:origin x="536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F146BC1-C15B-034A-C33B-4E5B4D7C13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88FA8B83-B290-44F5-1D7A-FEABCF33B7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GB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576F416-172B-D6CC-42E9-E5D344E02B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B6D88-5075-48D7-BD79-A331FE34B533}" type="datetimeFigureOut">
              <a:rPr lang="en-GB" smtClean="0"/>
              <a:t>27/10/2025</a:t>
            </a:fld>
            <a:endParaRPr lang="en-GB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E5D7AC4-B686-3C44-237D-BC9F6F430E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FCCC7B2-2E5E-B388-5332-952AA79197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A24A1-B3B5-4964-A761-944FF92BB3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46890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47BA03C-022E-DBFA-5470-0261D80A78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884FA9D1-C9CE-3474-2567-84A36A6611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0E3D585-8548-4B9D-6A35-9898B9E309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B6D88-5075-48D7-BD79-A331FE34B533}" type="datetimeFigureOut">
              <a:rPr lang="en-GB" smtClean="0"/>
              <a:t>27/10/2025</a:t>
            </a:fld>
            <a:endParaRPr lang="en-GB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E2168D7-C953-A925-A891-3DFBED93F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527AFEA-1878-DC10-1E83-D76137F419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A24A1-B3B5-4964-A761-944FF92BB3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21142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0F923F70-216F-E644-113B-ECDECD5E500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0E6701A4-1539-3038-953B-D14458F62A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7A56657-93F0-C3D1-53E2-A293629177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B6D88-5075-48D7-BD79-A331FE34B533}" type="datetimeFigureOut">
              <a:rPr lang="en-GB" smtClean="0"/>
              <a:t>27/10/2025</a:t>
            </a:fld>
            <a:endParaRPr lang="en-GB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1BB793C-2D90-BDC0-FC49-D164383E45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A953780-91A3-84F7-317A-ABB8B271C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A24A1-B3B5-4964-A761-944FF92BB3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28676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6C9E0B3-C885-27E2-640D-901977F4A4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3BF8A4B-2142-6F8D-929F-42FF96A407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3CD1801-13E2-A4A3-C274-20483204F4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B6D88-5075-48D7-BD79-A331FE34B533}" type="datetimeFigureOut">
              <a:rPr lang="en-GB" smtClean="0"/>
              <a:t>27/10/2025</a:t>
            </a:fld>
            <a:endParaRPr lang="en-GB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27EB9E6-0189-F8BE-2136-0B1CF491C0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28406C0-4C21-AD2E-6884-EEB7F7526F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A24A1-B3B5-4964-A761-944FF92BB3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16560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B9FA33D-2775-BEE2-045D-8A42ACD78F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6A5C8DE-9E0A-9889-29DE-BC094CF859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9BA3617-EB2F-EA13-EC4C-65630302AD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B6D88-5075-48D7-BD79-A331FE34B533}" type="datetimeFigureOut">
              <a:rPr lang="en-GB" smtClean="0"/>
              <a:t>27/10/2025</a:t>
            </a:fld>
            <a:endParaRPr lang="en-GB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8357011-2927-45F6-8820-C0F4B4E611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2B3E07B-AD93-DF79-D01A-8E039B63A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A24A1-B3B5-4964-A761-944FF92BB3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42449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5908845-5059-DCAD-B60E-104B09845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284523A-5705-7326-19EA-2779DF38D3F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97F92D80-3B30-64A6-7035-B6B1A9ABDF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8A2AEAA-3234-5CD9-CC00-C6E15E5541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B6D88-5075-48D7-BD79-A331FE34B533}" type="datetimeFigureOut">
              <a:rPr lang="en-GB" smtClean="0"/>
              <a:t>27/10/2025</a:t>
            </a:fld>
            <a:endParaRPr lang="en-GB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E79AC17A-FE00-488E-C124-7EA48CCE7C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647BEED-2E75-F829-4A2D-45178E8EE4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A24A1-B3B5-4964-A761-944FF92BB3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07654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4CD08BF-2452-40B6-852E-99E2352A7A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E02D6A2-44F9-F79C-60DA-D9C7B35FF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14BC5A33-21FE-88F3-40B0-7E0F6DB7E6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2915AF0E-6BB4-CD83-7EAB-B38F36E665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0FD7D900-95FF-965B-6498-340C44A59B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ABF88174-0344-637E-4935-906B0C975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B6D88-5075-48D7-BD79-A331FE34B533}" type="datetimeFigureOut">
              <a:rPr lang="en-GB" smtClean="0"/>
              <a:t>27/10/2025</a:t>
            </a:fld>
            <a:endParaRPr lang="en-GB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7642541E-D835-AED8-6954-A345812808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9A2A88B4-27AA-40A3-4340-5942BC8921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A24A1-B3B5-4964-A761-944FF92BB3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79730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48CBA16-BFB2-5DBD-FF89-7BB69E17D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BB31104-EFD5-B65C-6DA7-094B37AA3A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B6D88-5075-48D7-BD79-A331FE34B533}" type="datetimeFigureOut">
              <a:rPr lang="en-GB" smtClean="0"/>
              <a:t>27/10/2025</a:t>
            </a:fld>
            <a:endParaRPr lang="en-GB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9F4247EB-0654-C863-B965-76706A2DBF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17B940E-4F04-77F3-8909-E8F0025B0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A24A1-B3B5-4964-A761-944FF92BB3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77295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A4C4B122-B6E2-8B00-9507-8EED5D419E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B6D88-5075-48D7-BD79-A331FE34B533}" type="datetimeFigureOut">
              <a:rPr lang="en-GB" smtClean="0"/>
              <a:t>27/10/2025</a:t>
            </a:fld>
            <a:endParaRPr lang="en-GB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79273941-C440-C600-D8B1-072B7DA4E3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F40EE3E-5F93-6E8C-FC00-4A2674342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A24A1-B3B5-4964-A761-944FF92BB3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25152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2F98602-D44A-B271-721B-EFA639E08B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DEADBD0-1F85-3183-2EBC-5732C8BF45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A8C7DFAE-BEB8-B9AB-6AF9-BF7C5CBE4F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23DE46F-B9CF-20B4-B512-CCE3970815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B6D88-5075-48D7-BD79-A331FE34B533}" type="datetimeFigureOut">
              <a:rPr lang="en-GB" smtClean="0"/>
              <a:t>27/10/2025</a:t>
            </a:fld>
            <a:endParaRPr lang="en-GB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734A2792-9FEE-6172-CFEA-0F4C853A9C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52E1257-6971-F95E-5FB3-053C361658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A24A1-B3B5-4964-A761-944FF92BB3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60725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EA11D4A-E0BA-FA40-7709-E4A9B9D1CA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62E7A9BD-23A5-9EEA-DABF-BD7D0FD5CA8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773B9A01-19D6-C500-ECA8-D8A80E4337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4854E95-BC9C-C292-C8BE-90D902C5E5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B6D88-5075-48D7-BD79-A331FE34B533}" type="datetimeFigureOut">
              <a:rPr lang="en-GB" smtClean="0"/>
              <a:t>27/10/2025</a:t>
            </a:fld>
            <a:endParaRPr lang="en-GB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6E4D3E4A-DF70-217F-88C0-9F16C9A8BD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220A245-AF1B-4DA6-2C0B-E75EE1CD2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A24A1-B3B5-4964-A761-944FF92BB3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41448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72AB8568-DCE2-F123-2B1B-16F4DA5DD8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FBAA86B-3578-22BC-B2C2-481A0A3F55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44391F0-4AE5-FC41-E1BC-7E6CA6BC07C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4BB6D88-5075-48D7-BD79-A331FE34B533}" type="datetimeFigureOut">
              <a:rPr lang="en-GB" smtClean="0"/>
              <a:t>27/10/2025</a:t>
            </a:fld>
            <a:endParaRPr lang="en-GB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0F06F89-CE36-AD15-8185-80C72D8ADE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4921D42-D547-740B-DBEA-AB2FB7D460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D4A24A1-B3B5-4964-A761-944FF92BB3F6}" type="slidenum">
              <a:rPr lang="en-GB" smtClean="0"/>
              <a:t>‹#›</a:t>
            </a:fld>
            <a:endParaRPr lang="en-GB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B9AB5817-1687-B830-F7E8-3521E8D172B8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63500" y="6657340"/>
            <a:ext cx="1103313" cy="13716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GB" sz="900">
                <a:solidFill>
                  <a:srgbClr val="CF022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C2 – Usage restreint </a:t>
            </a:r>
          </a:p>
        </p:txBody>
      </p:sp>
    </p:spTree>
    <p:extLst>
      <p:ext uri="{BB962C8B-B14F-4D97-AF65-F5344CB8AC3E}">
        <p14:creationId xmlns:p14="http://schemas.microsoft.com/office/powerpoint/2010/main" val="37598843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3.png"/><Relationship Id="rId7" Type="http://schemas.openxmlformats.org/officeDocument/2006/relationships/image" Target="../media/image15.png"/><Relationship Id="rId2" Type="http://schemas.openxmlformats.org/officeDocument/2006/relationships/image" Target="../media/image24.t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10" Type="http://schemas.openxmlformats.org/officeDocument/2006/relationships/image" Target="../media/image25.png"/><Relationship Id="rId4" Type="http://schemas.openxmlformats.org/officeDocument/2006/relationships/image" Target="../media/image4.svg"/><Relationship Id="rId9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12" Type="http://schemas.openxmlformats.org/officeDocument/2006/relationships/image" Target="../media/image14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svg"/><Relationship Id="rId11" Type="http://schemas.openxmlformats.org/officeDocument/2006/relationships/image" Target="../media/image13.png"/><Relationship Id="rId5" Type="http://schemas.openxmlformats.org/officeDocument/2006/relationships/image" Target="../media/image15.png"/><Relationship Id="rId10" Type="http://schemas.openxmlformats.org/officeDocument/2006/relationships/image" Target="../media/image12.svg"/><Relationship Id="rId4" Type="http://schemas.openxmlformats.org/officeDocument/2006/relationships/image" Target="../media/image4.svg"/><Relationship Id="rId9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4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4.sv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mp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tmp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tmp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2" Type="http://schemas.openxmlformats.org/officeDocument/2006/relationships/image" Target="../media/image37.t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10" Type="http://schemas.openxmlformats.org/officeDocument/2006/relationships/image" Target="../media/image19.png"/><Relationship Id="rId4" Type="http://schemas.openxmlformats.org/officeDocument/2006/relationships/image" Target="../media/image4.svg"/><Relationship Id="rId9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tmp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40.tmp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tmp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tmp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3.png"/><Relationship Id="rId7" Type="http://schemas.openxmlformats.org/officeDocument/2006/relationships/image" Target="../media/image15.png"/><Relationship Id="rId12" Type="http://schemas.openxmlformats.org/officeDocument/2006/relationships/image" Target="../media/image12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4.svg"/><Relationship Id="rId4" Type="http://schemas.openxmlformats.org/officeDocument/2006/relationships/image" Target="../media/image4.svg"/><Relationship Id="rId9" Type="http://schemas.openxmlformats.org/officeDocument/2006/relationships/image" Target="../media/image13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5.png"/><Relationship Id="rId7" Type="http://schemas.openxmlformats.org/officeDocument/2006/relationships/image" Target="../media/image15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tmp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image" Target="../media/image52.t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13" Type="http://schemas.openxmlformats.org/officeDocument/2006/relationships/image" Target="../media/image5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4.svg"/><Relationship Id="rId2" Type="http://schemas.openxmlformats.org/officeDocument/2006/relationships/image" Target="../media/image8.t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svg"/><Relationship Id="rId11" Type="http://schemas.openxmlformats.org/officeDocument/2006/relationships/image" Target="../media/image3.png"/><Relationship Id="rId5" Type="http://schemas.openxmlformats.org/officeDocument/2006/relationships/image" Target="../media/image11.png"/><Relationship Id="rId10" Type="http://schemas.openxmlformats.org/officeDocument/2006/relationships/image" Target="../media/image16.svg"/><Relationship Id="rId4" Type="http://schemas.openxmlformats.org/officeDocument/2006/relationships/image" Target="../media/image10.svg"/><Relationship Id="rId9" Type="http://schemas.openxmlformats.org/officeDocument/2006/relationships/image" Target="../media/image15.png"/><Relationship Id="rId14" Type="http://schemas.openxmlformats.org/officeDocument/2006/relationships/image" Target="../media/image6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tmp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mp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3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image" Target="../media/image18.t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11" Type="http://schemas.openxmlformats.org/officeDocument/2006/relationships/image" Target="../media/image19.png"/><Relationship Id="rId5" Type="http://schemas.openxmlformats.org/officeDocument/2006/relationships/image" Target="../media/image5.png"/><Relationship Id="rId10" Type="http://schemas.openxmlformats.org/officeDocument/2006/relationships/image" Target="../media/image14.svg"/><Relationship Id="rId4" Type="http://schemas.openxmlformats.org/officeDocument/2006/relationships/image" Target="../media/image4.svg"/><Relationship Id="rId9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tmp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92E5726-01AC-6C02-6BA8-9A03EB1359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698" y="1089584"/>
            <a:ext cx="11954302" cy="4294020"/>
          </a:xfrm>
          <a:prstGeom prst="rect">
            <a:avLst/>
          </a:prstGeom>
        </p:spPr>
      </p:pic>
      <p:sp>
        <p:nvSpPr>
          <p:cNvPr id="3" name="Rectangle : coins arrondis 3">
            <a:extLst>
              <a:ext uri="{FF2B5EF4-FFF2-40B4-BE49-F238E27FC236}">
                <a16:creationId xmlns:a16="http://schemas.microsoft.com/office/drawing/2014/main" id="{F76CE240-831A-31FB-B785-2E0B60A2F410}"/>
              </a:ext>
            </a:extLst>
          </p:cNvPr>
          <p:cNvSpPr/>
          <p:nvPr/>
        </p:nvSpPr>
        <p:spPr>
          <a:xfrm>
            <a:off x="92386" y="4263746"/>
            <a:ext cx="797442" cy="720563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81665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8A7B8F0-CFE1-A5C2-5EEB-1318F8680B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64" t="18707"/>
          <a:stretch>
            <a:fillRect/>
          </a:stretch>
        </p:blipFill>
        <p:spPr>
          <a:xfrm>
            <a:off x="278988" y="770101"/>
            <a:ext cx="10853058" cy="4848375"/>
          </a:xfrm>
          <a:prstGeom prst="rect">
            <a:avLst/>
          </a:prstGeom>
        </p:spPr>
      </p:pic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993EAA36-3A30-AA8A-64A9-3B03878A0378}"/>
              </a:ext>
            </a:extLst>
          </p:cNvPr>
          <p:cNvSpPr/>
          <p:nvPr/>
        </p:nvSpPr>
        <p:spPr>
          <a:xfrm>
            <a:off x="5574889" y="1155405"/>
            <a:ext cx="5284497" cy="489097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C443BA1D-8DA0-5FC7-AAF4-75565CC5DB92}"/>
              </a:ext>
            </a:extLst>
          </p:cNvPr>
          <p:cNvSpPr/>
          <p:nvPr/>
        </p:nvSpPr>
        <p:spPr>
          <a:xfrm>
            <a:off x="5593408" y="1697163"/>
            <a:ext cx="1783854" cy="415469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Graphique 6" descr="Badge 1 contour">
            <a:extLst>
              <a:ext uri="{FF2B5EF4-FFF2-40B4-BE49-F238E27FC236}">
                <a16:creationId xmlns:a16="http://schemas.microsoft.com/office/drawing/2014/main" id="{050EE2DE-BDAA-19F4-22F1-AE5A98FF00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33824" y="1098694"/>
            <a:ext cx="489097" cy="489097"/>
          </a:xfrm>
          <a:prstGeom prst="rect">
            <a:avLst/>
          </a:prstGeom>
        </p:spPr>
      </p:pic>
      <p:pic>
        <p:nvPicPr>
          <p:cNvPr id="8" name="Graphique 7" descr="Badge contour">
            <a:extLst>
              <a:ext uri="{FF2B5EF4-FFF2-40B4-BE49-F238E27FC236}">
                <a16:creationId xmlns:a16="http://schemas.microsoft.com/office/drawing/2014/main" id="{E06806AA-B4E5-D4A9-9E6B-EBF4E98B76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254367" y="2112632"/>
            <a:ext cx="461936" cy="461936"/>
          </a:xfrm>
          <a:prstGeom prst="rect">
            <a:avLst/>
          </a:prstGeom>
        </p:spPr>
      </p:pic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10AE07AC-165A-FD1A-AD76-301D8D6870BE}"/>
              </a:ext>
            </a:extLst>
          </p:cNvPr>
          <p:cNvSpPr/>
          <p:nvPr/>
        </p:nvSpPr>
        <p:spPr>
          <a:xfrm>
            <a:off x="7449648" y="1697163"/>
            <a:ext cx="1534977" cy="415469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Graphique 9" descr="Badge 3 contour">
            <a:extLst>
              <a:ext uri="{FF2B5EF4-FFF2-40B4-BE49-F238E27FC236}">
                <a16:creationId xmlns:a16="http://schemas.microsoft.com/office/drawing/2014/main" id="{77667AD4-901E-D011-3C2C-CC33B8507E7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928198" y="2112632"/>
            <a:ext cx="461936" cy="46193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1BDDCD6-2721-B175-DB65-91B50CAD47F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9850" y="1791102"/>
            <a:ext cx="1463290" cy="32153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1BA5F7D-13E0-3D15-CAA1-F757AACC30B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5117" y="3559768"/>
            <a:ext cx="1269673" cy="305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7158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C190A28D-6F73-01FB-4C84-22CCAD4241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90"/>
          <a:stretch>
            <a:fillRect/>
          </a:stretch>
        </p:blipFill>
        <p:spPr>
          <a:xfrm>
            <a:off x="5116286" y="655646"/>
            <a:ext cx="7075714" cy="5791611"/>
          </a:xfrm>
          <a:prstGeom prst="rect">
            <a:avLst/>
          </a:prstGeom>
        </p:spPr>
      </p:pic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0E256310-8F6E-D0DF-7365-49498E7E9216}"/>
              </a:ext>
            </a:extLst>
          </p:cNvPr>
          <p:cNvSpPr/>
          <p:nvPr/>
        </p:nvSpPr>
        <p:spPr>
          <a:xfrm>
            <a:off x="5574889" y="1359008"/>
            <a:ext cx="6331976" cy="67387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9480E477-AE13-8CB1-3688-80CBA3543FD2}"/>
              </a:ext>
            </a:extLst>
          </p:cNvPr>
          <p:cNvSpPr/>
          <p:nvPr/>
        </p:nvSpPr>
        <p:spPr>
          <a:xfrm>
            <a:off x="5574889" y="2263588"/>
            <a:ext cx="3087330" cy="597599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Graphique 6" descr="Badge 1 contour">
            <a:extLst>
              <a:ext uri="{FF2B5EF4-FFF2-40B4-BE49-F238E27FC236}">
                <a16:creationId xmlns:a16="http://schemas.microsoft.com/office/drawing/2014/main" id="{A9886F1C-DC4D-A28A-B993-4F6A405A21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33503" y="1375250"/>
            <a:ext cx="641386" cy="641386"/>
          </a:xfrm>
          <a:prstGeom prst="rect">
            <a:avLst/>
          </a:prstGeom>
        </p:spPr>
      </p:pic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3B0C626A-66D6-C090-208E-D68DB492AB78}"/>
              </a:ext>
            </a:extLst>
          </p:cNvPr>
          <p:cNvSpPr/>
          <p:nvPr/>
        </p:nvSpPr>
        <p:spPr>
          <a:xfrm>
            <a:off x="8705323" y="2263588"/>
            <a:ext cx="1500562" cy="597599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Graphique 8" descr="Badge 3 contour">
            <a:extLst>
              <a:ext uri="{FF2B5EF4-FFF2-40B4-BE49-F238E27FC236}">
                <a16:creationId xmlns:a16="http://schemas.microsoft.com/office/drawing/2014/main" id="{CC9274A5-080F-C3B1-AD45-A262220DEA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241450" y="2236043"/>
            <a:ext cx="641386" cy="641386"/>
          </a:xfrm>
          <a:prstGeom prst="rect">
            <a:avLst/>
          </a:prstGeom>
        </p:spPr>
      </p:pic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C865320F-15AE-955B-CDAA-EB5AE85A8898}"/>
              </a:ext>
            </a:extLst>
          </p:cNvPr>
          <p:cNvSpPr/>
          <p:nvPr/>
        </p:nvSpPr>
        <p:spPr>
          <a:xfrm>
            <a:off x="5568832" y="2861187"/>
            <a:ext cx="6259374" cy="1135627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Graphique 10" descr="Badge contour">
            <a:extLst>
              <a:ext uri="{FF2B5EF4-FFF2-40B4-BE49-F238E27FC236}">
                <a16:creationId xmlns:a16="http://schemas.microsoft.com/office/drawing/2014/main" id="{5420150C-EB6B-DB09-0C9A-41453697CCC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930473" y="2241693"/>
            <a:ext cx="641387" cy="641387"/>
          </a:xfrm>
          <a:prstGeom prst="rect">
            <a:avLst/>
          </a:prstGeom>
        </p:spPr>
      </p:pic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8106CF95-0622-847D-E2C8-D684B137F1AB}"/>
              </a:ext>
            </a:extLst>
          </p:cNvPr>
          <p:cNvSpPr/>
          <p:nvPr/>
        </p:nvSpPr>
        <p:spPr>
          <a:xfrm>
            <a:off x="8933264" y="5861320"/>
            <a:ext cx="3077497" cy="582408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4" name="Graphique 13" descr="Badge 5 contour">
            <a:extLst>
              <a:ext uri="{FF2B5EF4-FFF2-40B4-BE49-F238E27FC236}">
                <a16:creationId xmlns:a16="http://schemas.microsoft.com/office/drawing/2014/main" id="{8BC6C037-4BEF-D888-B50A-B04FA80511F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138164" y="5782528"/>
            <a:ext cx="641387" cy="641387"/>
          </a:xfrm>
          <a:prstGeom prst="rect">
            <a:avLst/>
          </a:prstGeom>
        </p:spPr>
      </p:pic>
      <p:pic>
        <p:nvPicPr>
          <p:cNvPr id="15" name="Graphique 14" descr="Badge 4 contour">
            <a:extLst>
              <a:ext uri="{FF2B5EF4-FFF2-40B4-BE49-F238E27FC236}">
                <a16:creationId xmlns:a16="http://schemas.microsoft.com/office/drawing/2014/main" id="{9978FA1B-B03C-BC7A-268B-058871A2BC6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930473" y="3108137"/>
            <a:ext cx="641386" cy="641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1698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0CEF68E0-6356-4F2A-E968-3180F5BF00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393"/>
          <a:stretch>
            <a:fillRect/>
          </a:stretch>
        </p:blipFill>
        <p:spPr>
          <a:xfrm>
            <a:off x="5290456" y="690724"/>
            <a:ext cx="6901543" cy="5771812"/>
          </a:xfrm>
          <a:prstGeom prst="rect">
            <a:avLst/>
          </a:prstGeom>
        </p:spPr>
      </p:pic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8EAF49F8-C3FB-CE0B-BA09-F06BF47773C3}"/>
              </a:ext>
            </a:extLst>
          </p:cNvPr>
          <p:cNvSpPr/>
          <p:nvPr/>
        </p:nvSpPr>
        <p:spPr>
          <a:xfrm>
            <a:off x="5513526" y="1190343"/>
            <a:ext cx="6259374" cy="1325563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70618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A045CE4-F60B-02E1-962A-F3DCBAD71D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24004F2-ABE4-0CEA-B801-92D7613189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F9415E4-9E2E-A9F2-92F3-A6B4264188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7048"/>
            <a:ext cx="12192000" cy="55239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A02150C-68BF-BA3E-57B0-7A38A7B62F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46272"/>
            <a:ext cx="12192000" cy="5765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1584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C170120-3033-ADD7-DADB-77188F7266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7472E4D-39F7-9DE4-1B92-48284A4AEC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8120F2F-9F3D-A37F-BB1C-AB68B2D3D2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1507"/>
            <a:ext cx="12192000" cy="5494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7526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29BACC0-02F6-BF61-3420-1D9A2BCBDB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480BCE8-C15C-7570-D795-45918B211D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1E668E8-A080-DA2B-5FCD-2009C72A4E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93900"/>
            <a:ext cx="12192000" cy="5470199"/>
          </a:xfrm>
          <a:prstGeom prst="rect">
            <a:avLst/>
          </a:prstGeom>
        </p:spPr>
      </p:pic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A832729D-5211-B208-952C-0AFDD720BE9A}"/>
              </a:ext>
            </a:extLst>
          </p:cNvPr>
          <p:cNvSpPr/>
          <p:nvPr/>
        </p:nvSpPr>
        <p:spPr>
          <a:xfrm>
            <a:off x="5624052" y="1248697"/>
            <a:ext cx="6148847" cy="678425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EF56D352-E674-067E-01C4-C031C48D67A8}"/>
              </a:ext>
            </a:extLst>
          </p:cNvPr>
          <p:cNvSpPr/>
          <p:nvPr/>
        </p:nvSpPr>
        <p:spPr>
          <a:xfrm>
            <a:off x="5624051" y="2255897"/>
            <a:ext cx="6148847" cy="678425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EAA5EE6C-0E56-2992-3871-EC31B81FCAD7}"/>
              </a:ext>
            </a:extLst>
          </p:cNvPr>
          <p:cNvSpPr/>
          <p:nvPr/>
        </p:nvSpPr>
        <p:spPr>
          <a:xfrm>
            <a:off x="10097729" y="5492106"/>
            <a:ext cx="1940639" cy="678425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Graphique 7" descr="Badge 1 contour">
            <a:extLst>
              <a:ext uri="{FF2B5EF4-FFF2-40B4-BE49-F238E27FC236}">
                <a16:creationId xmlns:a16="http://schemas.microsoft.com/office/drawing/2014/main" id="{7C22598A-C75A-5F92-4214-F377C5793A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33503" y="1375250"/>
            <a:ext cx="641386" cy="641386"/>
          </a:xfrm>
          <a:prstGeom prst="rect">
            <a:avLst/>
          </a:prstGeom>
        </p:spPr>
      </p:pic>
      <p:pic>
        <p:nvPicPr>
          <p:cNvPr id="9" name="Graphique 8" descr="Badge 3 contour">
            <a:extLst>
              <a:ext uri="{FF2B5EF4-FFF2-40B4-BE49-F238E27FC236}">
                <a16:creationId xmlns:a16="http://schemas.microsoft.com/office/drawing/2014/main" id="{14142F1E-1F88-EC07-C91F-EA014E080F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413161" y="5510625"/>
            <a:ext cx="641386" cy="641386"/>
          </a:xfrm>
          <a:prstGeom prst="rect">
            <a:avLst/>
          </a:prstGeom>
        </p:spPr>
      </p:pic>
      <p:pic>
        <p:nvPicPr>
          <p:cNvPr id="10" name="Graphique 9" descr="Badge contour">
            <a:extLst>
              <a:ext uri="{FF2B5EF4-FFF2-40B4-BE49-F238E27FC236}">
                <a16:creationId xmlns:a16="http://schemas.microsoft.com/office/drawing/2014/main" id="{A750B93F-8243-7D3D-9BF4-F1118D55B9D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930473" y="2241693"/>
            <a:ext cx="641387" cy="641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154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89AB6004-26BA-E2E6-7756-9C405E0492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166"/>
          <a:stretch>
            <a:fillRect/>
          </a:stretch>
        </p:blipFill>
        <p:spPr>
          <a:xfrm>
            <a:off x="5214257" y="681037"/>
            <a:ext cx="6929196" cy="5783548"/>
          </a:xfrm>
          <a:prstGeom prst="rect">
            <a:avLst/>
          </a:prstGeom>
        </p:spPr>
      </p:pic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81D630D7-73CF-07D2-FF61-BAD57A8AF6A3}"/>
              </a:ext>
            </a:extLst>
          </p:cNvPr>
          <p:cNvSpPr/>
          <p:nvPr/>
        </p:nvSpPr>
        <p:spPr>
          <a:xfrm>
            <a:off x="10943302" y="1435510"/>
            <a:ext cx="829597" cy="390115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DDB924C3-9855-3C58-A349-B687CABE3151}"/>
              </a:ext>
            </a:extLst>
          </p:cNvPr>
          <p:cNvSpPr/>
          <p:nvPr/>
        </p:nvSpPr>
        <p:spPr>
          <a:xfrm>
            <a:off x="10859728" y="2349911"/>
            <a:ext cx="829597" cy="415558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85557EFE-9100-711F-BA8A-3CE699C12222}"/>
              </a:ext>
            </a:extLst>
          </p:cNvPr>
          <p:cNvSpPr/>
          <p:nvPr/>
        </p:nvSpPr>
        <p:spPr>
          <a:xfrm>
            <a:off x="8809702" y="5789317"/>
            <a:ext cx="3156155" cy="618493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Graphique 7" descr="Badge 1 contour">
            <a:extLst>
              <a:ext uri="{FF2B5EF4-FFF2-40B4-BE49-F238E27FC236}">
                <a16:creationId xmlns:a16="http://schemas.microsoft.com/office/drawing/2014/main" id="{4D1F35E6-476C-DA19-510C-230712AE05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301916" y="1306238"/>
            <a:ext cx="641386" cy="641386"/>
          </a:xfrm>
          <a:prstGeom prst="rect">
            <a:avLst/>
          </a:prstGeom>
        </p:spPr>
      </p:pic>
      <p:pic>
        <p:nvPicPr>
          <p:cNvPr id="9" name="Graphique 8" descr="Badge 3 contour">
            <a:extLst>
              <a:ext uri="{FF2B5EF4-FFF2-40B4-BE49-F238E27FC236}">
                <a16:creationId xmlns:a16="http://schemas.microsoft.com/office/drawing/2014/main" id="{CF3AA8AF-A99F-CED0-4E64-479C3E13BA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069910" y="5766424"/>
            <a:ext cx="641386" cy="641386"/>
          </a:xfrm>
          <a:prstGeom prst="rect">
            <a:avLst/>
          </a:prstGeom>
        </p:spPr>
      </p:pic>
      <p:pic>
        <p:nvPicPr>
          <p:cNvPr id="10" name="Graphique 9" descr="Badge contour">
            <a:extLst>
              <a:ext uri="{FF2B5EF4-FFF2-40B4-BE49-F238E27FC236}">
                <a16:creationId xmlns:a16="http://schemas.microsoft.com/office/drawing/2014/main" id="{DC56DBC4-3535-B3BE-62CD-DE4DB87AAA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203509" y="2236996"/>
            <a:ext cx="641387" cy="641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1940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3D5BEF-0674-978F-3C2D-AA741F70CE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93F43D8-20A4-6B7F-5B7B-E8B52CF488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048"/>
          <a:stretch>
            <a:fillRect/>
          </a:stretch>
        </p:blipFill>
        <p:spPr>
          <a:xfrm>
            <a:off x="0" y="1377021"/>
            <a:ext cx="12192000" cy="5181600"/>
          </a:xfrm>
          <a:prstGeom prst="rect">
            <a:avLst/>
          </a:prstGeom>
        </p:spPr>
      </p:pic>
      <p:sp>
        <p:nvSpPr>
          <p:cNvPr id="27" name="Flowchart: Connector 26">
            <a:extLst>
              <a:ext uri="{FF2B5EF4-FFF2-40B4-BE49-F238E27FC236}">
                <a16:creationId xmlns:a16="http://schemas.microsoft.com/office/drawing/2014/main" id="{473F0827-4B60-2B37-393F-87FF714131A2}"/>
              </a:ext>
            </a:extLst>
          </p:cNvPr>
          <p:cNvSpPr/>
          <p:nvPr/>
        </p:nvSpPr>
        <p:spPr>
          <a:xfrm>
            <a:off x="11003327" y="5882771"/>
            <a:ext cx="313045" cy="294850"/>
          </a:xfrm>
          <a:prstGeom prst="flowChartConnector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5</a:t>
            </a:r>
          </a:p>
        </p:txBody>
      </p:sp>
      <p:sp>
        <p:nvSpPr>
          <p:cNvPr id="28" name="Flowchart: Connector 27">
            <a:extLst>
              <a:ext uri="{FF2B5EF4-FFF2-40B4-BE49-F238E27FC236}">
                <a16:creationId xmlns:a16="http://schemas.microsoft.com/office/drawing/2014/main" id="{127D542E-F83C-706A-2B90-4AD94B9DC37A}"/>
              </a:ext>
            </a:extLst>
          </p:cNvPr>
          <p:cNvSpPr/>
          <p:nvPr/>
        </p:nvSpPr>
        <p:spPr>
          <a:xfrm>
            <a:off x="8974046" y="5020445"/>
            <a:ext cx="291275" cy="288033"/>
          </a:xfrm>
          <a:prstGeom prst="flowChartConnector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29" name="Flowchart: Connector 28">
            <a:extLst>
              <a:ext uri="{FF2B5EF4-FFF2-40B4-BE49-F238E27FC236}">
                <a16:creationId xmlns:a16="http://schemas.microsoft.com/office/drawing/2014/main" id="{5B37943A-4B5B-717C-B889-CF6FB3ED5E1E}"/>
              </a:ext>
            </a:extLst>
          </p:cNvPr>
          <p:cNvSpPr/>
          <p:nvPr/>
        </p:nvSpPr>
        <p:spPr>
          <a:xfrm>
            <a:off x="10196269" y="3737602"/>
            <a:ext cx="249757" cy="230219"/>
          </a:xfrm>
          <a:prstGeom prst="flowChartConnector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6" name="Rectangle : coins arrondis 6">
            <a:extLst>
              <a:ext uri="{FF2B5EF4-FFF2-40B4-BE49-F238E27FC236}">
                <a16:creationId xmlns:a16="http://schemas.microsoft.com/office/drawing/2014/main" id="{81DAA521-D4DE-5134-3253-79F225089D6F}"/>
              </a:ext>
            </a:extLst>
          </p:cNvPr>
          <p:cNvSpPr/>
          <p:nvPr/>
        </p:nvSpPr>
        <p:spPr>
          <a:xfrm>
            <a:off x="8002165" y="3602339"/>
            <a:ext cx="2526313" cy="1279093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Flowchart: Connector 25">
            <a:extLst>
              <a:ext uri="{FF2B5EF4-FFF2-40B4-BE49-F238E27FC236}">
                <a16:creationId xmlns:a16="http://schemas.microsoft.com/office/drawing/2014/main" id="{1736603B-F8A8-045E-282D-22EC3E521FB1}"/>
              </a:ext>
            </a:extLst>
          </p:cNvPr>
          <p:cNvSpPr/>
          <p:nvPr/>
        </p:nvSpPr>
        <p:spPr>
          <a:xfrm>
            <a:off x="2001652" y="2876234"/>
            <a:ext cx="367472" cy="338393"/>
          </a:xfrm>
          <a:prstGeom prst="flowChartConnector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20" name="Flowchart: Connector 19">
            <a:extLst>
              <a:ext uri="{FF2B5EF4-FFF2-40B4-BE49-F238E27FC236}">
                <a16:creationId xmlns:a16="http://schemas.microsoft.com/office/drawing/2014/main" id="{5134F255-F3B4-1A5C-2DED-C3C359CB34A7}"/>
              </a:ext>
            </a:extLst>
          </p:cNvPr>
          <p:cNvSpPr/>
          <p:nvPr/>
        </p:nvSpPr>
        <p:spPr>
          <a:xfrm>
            <a:off x="7518519" y="2876233"/>
            <a:ext cx="367472" cy="338393"/>
          </a:xfrm>
          <a:prstGeom prst="flowChartConnector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4287314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F628956-D73A-14AE-71C3-3D915AB997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40" t="25680" r="1696"/>
          <a:stretch>
            <a:fillRect/>
          </a:stretch>
        </p:blipFill>
        <p:spPr>
          <a:xfrm>
            <a:off x="614516" y="352568"/>
            <a:ext cx="11370655" cy="475705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F5D600D-D35C-5ECA-49B5-D082D5434E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665" y="2792360"/>
            <a:ext cx="1206178" cy="3679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C1B01CC-758C-F51E-5AE4-E242AB83E0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665" y="931975"/>
            <a:ext cx="1322439" cy="347140"/>
          </a:xfrm>
          <a:prstGeom prst="rect">
            <a:avLst/>
          </a:prstGeom>
        </p:spPr>
      </p:pic>
      <p:sp>
        <p:nvSpPr>
          <p:cNvPr id="7" name="Rectangle : coins arrondis 7">
            <a:extLst>
              <a:ext uri="{FF2B5EF4-FFF2-40B4-BE49-F238E27FC236}">
                <a16:creationId xmlns:a16="http://schemas.microsoft.com/office/drawing/2014/main" id="{78BB0C60-50A9-BB21-B6DD-788664CE9E8C}"/>
              </a:ext>
            </a:extLst>
          </p:cNvPr>
          <p:cNvSpPr/>
          <p:nvPr/>
        </p:nvSpPr>
        <p:spPr>
          <a:xfrm>
            <a:off x="9841388" y="463169"/>
            <a:ext cx="968828" cy="361687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27320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919A47-0DCF-32F7-AF34-98D98DA52C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21D669F-A50A-37EA-0740-B6731F32D7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40" t="25680" r="1696"/>
          <a:stretch>
            <a:fillRect/>
          </a:stretch>
        </p:blipFill>
        <p:spPr>
          <a:xfrm>
            <a:off x="614516" y="352568"/>
            <a:ext cx="11370655" cy="4757057"/>
          </a:xfrm>
          <a:prstGeom prst="rect">
            <a:avLst/>
          </a:prstGeom>
        </p:spPr>
      </p:pic>
      <p:sp>
        <p:nvSpPr>
          <p:cNvPr id="3" name="Rectangle : coins arrondis 7">
            <a:extLst>
              <a:ext uri="{FF2B5EF4-FFF2-40B4-BE49-F238E27FC236}">
                <a16:creationId xmlns:a16="http://schemas.microsoft.com/office/drawing/2014/main" id="{62F300E7-158C-60FE-C743-2DD1A57B13E4}"/>
              </a:ext>
            </a:extLst>
          </p:cNvPr>
          <p:cNvSpPr/>
          <p:nvPr/>
        </p:nvSpPr>
        <p:spPr>
          <a:xfrm>
            <a:off x="11016343" y="2827827"/>
            <a:ext cx="968828" cy="361687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E97BF23-3E3C-0604-4DE5-3463C356A1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665" y="2792360"/>
            <a:ext cx="1206178" cy="3679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B2D43B4-B517-1B61-47D1-DD7CBB1CA0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665" y="931975"/>
            <a:ext cx="1322439" cy="347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8528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859062-C074-A184-CFEE-DD203F1894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7366917-6640-1091-6BD6-BB0A3CE334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698" y="1089584"/>
            <a:ext cx="11954302" cy="4294020"/>
          </a:xfrm>
          <a:prstGeom prst="rect">
            <a:avLst/>
          </a:prstGeom>
        </p:spPr>
      </p:pic>
      <p:sp>
        <p:nvSpPr>
          <p:cNvPr id="5" name="Rectangle : coins arrondis 3">
            <a:extLst>
              <a:ext uri="{FF2B5EF4-FFF2-40B4-BE49-F238E27FC236}">
                <a16:creationId xmlns:a16="http://schemas.microsoft.com/office/drawing/2014/main" id="{7739C16B-1208-A806-6766-1DA753707455}"/>
              </a:ext>
            </a:extLst>
          </p:cNvPr>
          <p:cNvSpPr/>
          <p:nvPr/>
        </p:nvSpPr>
        <p:spPr>
          <a:xfrm>
            <a:off x="10026503" y="1607689"/>
            <a:ext cx="1927800" cy="550606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22938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0BF03B3-71E6-27F6-046E-50DE725877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0" t="18538" r="3304"/>
          <a:stretch>
            <a:fillRect/>
          </a:stretch>
        </p:blipFill>
        <p:spPr>
          <a:xfrm>
            <a:off x="358626" y="544285"/>
            <a:ext cx="11190515" cy="5214257"/>
          </a:xfrm>
          <a:prstGeom prst="rect">
            <a:avLst/>
          </a:prstGeom>
        </p:spPr>
      </p:pic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3237653E-38BA-FE7C-FC59-176DD1D48CE4}"/>
              </a:ext>
            </a:extLst>
          </p:cNvPr>
          <p:cNvSpPr/>
          <p:nvPr/>
        </p:nvSpPr>
        <p:spPr>
          <a:xfrm>
            <a:off x="8104069" y="939102"/>
            <a:ext cx="3445072" cy="1695944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76A11BD6-E90F-96EA-22C0-60AF19639941}"/>
              </a:ext>
            </a:extLst>
          </p:cNvPr>
          <p:cNvSpPr/>
          <p:nvPr/>
        </p:nvSpPr>
        <p:spPr>
          <a:xfrm>
            <a:off x="8104069" y="2873829"/>
            <a:ext cx="3501777" cy="220980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40102D43-82E3-E9C1-9FBC-7FA7D7C62D96}"/>
              </a:ext>
            </a:extLst>
          </p:cNvPr>
          <p:cNvSpPr/>
          <p:nvPr/>
        </p:nvSpPr>
        <p:spPr>
          <a:xfrm>
            <a:off x="10657114" y="5197925"/>
            <a:ext cx="718457" cy="363373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Graphique 9" descr="Badge 1 contour">
            <a:extLst>
              <a:ext uri="{FF2B5EF4-FFF2-40B4-BE49-F238E27FC236}">
                <a16:creationId xmlns:a16="http://schemas.microsoft.com/office/drawing/2014/main" id="{3E37B15B-B63D-56DE-90AC-A202A0D674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820970" y="922340"/>
            <a:ext cx="641386" cy="641386"/>
          </a:xfrm>
          <a:prstGeom prst="rect">
            <a:avLst/>
          </a:prstGeom>
        </p:spPr>
      </p:pic>
      <p:pic>
        <p:nvPicPr>
          <p:cNvPr id="11" name="Graphique 10" descr="Badge 3 contour">
            <a:extLst>
              <a:ext uri="{FF2B5EF4-FFF2-40B4-BE49-F238E27FC236}">
                <a16:creationId xmlns:a16="http://schemas.microsoft.com/office/drawing/2014/main" id="{23AE59F6-7B2F-6771-ADDA-2C50E9F6C0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146626" y="5117156"/>
            <a:ext cx="641386" cy="641386"/>
          </a:xfrm>
          <a:prstGeom prst="rect">
            <a:avLst/>
          </a:prstGeom>
        </p:spPr>
      </p:pic>
      <p:pic>
        <p:nvPicPr>
          <p:cNvPr id="12" name="Graphique 11" descr="Badge contour">
            <a:extLst>
              <a:ext uri="{FF2B5EF4-FFF2-40B4-BE49-F238E27FC236}">
                <a16:creationId xmlns:a16="http://schemas.microsoft.com/office/drawing/2014/main" id="{37826475-8B11-7063-5B5D-6077004543E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964459" y="2884715"/>
            <a:ext cx="641387" cy="64138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9A83158-41FD-CB1F-49AE-133501A0F1B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5272" y="1563726"/>
            <a:ext cx="1466850" cy="3238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FF302FA-D346-BCA4-0C73-0DF3234B986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5272" y="3467927"/>
            <a:ext cx="1466850" cy="355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3678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E23F07-2899-F31F-D6AF-C89D560B35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71534F0-3243-4AF3-254B-CA1DF333ED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197"/>
          <a:stretch>
            <a:fillRect/>
          </a:stretch>
        </p:blipFill>
        <p:spPr>
          <a:xfrm>
            <a:off x="0" y="1393370"/>
            <a:ext cx="12192000" cy="5236029"/>
          </a:xfrm>
          <a:prstGeom prst="rect">
            <a:avLst/>
          </a:prstGeom>
        </p:spPr>
      </p:pic>
      <p:sp>
        <p:nvSpPr>
          <p:cNvPr id="20" name="Flowchart: Connector 19">
            <a:extLst>
              <a:ext uri="{FF2B5EF4-FFF2-40B4-BE49-F238E27FC236}">
                <a16:creationId xmlns:a16="http://schemas.microsoft.com/office/drawing/2014/main" id="{7CE31CE9-25A0-6B15-73D9-A704171BBB7B}"/>
              </a:ext>
            </a:extLst>
          </p:cNvPr>
          <p:cNvSpPr/>
          <p:nvPr/>
        </p:nvSpPr>
        <p:spPr>
          <a:xfrm>
            <a:off x="7514317" y="4183643"/>
            <a:ext cx="367472" cy="338393"/>
          </a:xfrm>
          <a:prstGeom prst="flowChartConnector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27" name="Flowchart: Connector 26">
            <a:extLst>
              <a:ext uri="{FF2B5EF4-FFF2-40B4-BE49-F238E27FC236}">
                <a16:creationId xmlns:a16="http://schemas.microsoft.com/office/drawing/2014/main" id="{735AA46E-A97F-038F-1713-9CA05330C920}"/>
              </a:ext>
            </a:extLst>
          </p:cNvPr>
          <p:cNvSpPr/>
          <p:nvPr/>
        </p:nvSpPr>
        <p:spPr>
          <a:xfrm>
            <a:off x="11440888" y="5888236"/>
            <a:ext cx="367472" cy="338393"/>
          </a:xfrm>
          <a:prstGeom prst="flowChartConnector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5</a:t>
            </a:r>
          </a:p>
        </p:txBody>
      </p:sp>
      <p:sp>
        <p:nvSpPr>
          <p:cNvPr id="28" name="Flowchart: Connector 27">
            <a:extLst>
              <a:ext uri="{FF2B5EF4-FFF2-40B4-BE49-F238E27FC236}">
                <a16:creationId xmlns:a16="http://schemas.microsoft.com/office/drawing/2014/main" id="{00502990-71CB-E206-70D9-84E9162BE825}"/>
              </a:ext>
            </a:extLst>
          </p:cNvPr>
          <p:cNvSpPr/>
          <p:nvPr/>
        </p:nvSpPr>
        <p:spPr>
          <a:xfrm>
            <a:off x="9089575" y="4011384"/>
            <a:ext cx="367472" cy="338393"/>
          </a:xfrm>
          <a:prstGeom prst="flowChartConnector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29" name="Flowchart: Connector 28">
            <a:extLst>
              <a:ext uri="{FF2B5EF4-FFF2-40B4-BE49-F238E27FC236}">
                <a16:creationId xmlns:a16="http://schemas.microsoft.com/office/drawing/2014/main" id="{0E093936-D7A7-A997-0BEC-4D618899F43E}"/>
              </a:ext>
            </a:extLst>
          </p:cNvPr>
          <p:cNvSpPr/>
          <p:nvPr/>
        </p:nvSpPr>
        <p:spPr>
          <a:xfrm>
            <a:off x="10137575" y="3275732"/>
            <a:ext cx="367472" cy="338393"/>
          </a:xfrm>
          <a:prstGeom prst="flowChartConnector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26" name="Flowchart: Connector 25">
            <a:extLst>
              <a:ext uri="{FF2B5EF4-FFF2-40B4-BE49-F238E27FC236}">
                <a16:creationId xmlns:a16="http://schemas.microsoft.com/office/drawing/2014/main" id="{03D1B069-046D-3C6A-2E81-25B9919B3190}"/>
              </a:ext>
            </a:extLst>
          </p:cNvPr>
          <p:cNvSpPr/>
          <p:nvPr/>
        </p:nvSpPr>
        <p:spPr>
          <a:xfrm>
            <a:off x="1854266" y="5272725"/>
            <a:ext cx="367472" cy="338393"/>
          </a:xfrm>
          <a:prstGeom prst="flowChartConnector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41496649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CB2707-9DAB-CEAC-208E-33F77FFE1B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9C8CEAD-0858-41B4-3F90-D4A46841BC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6" t="24727" r="1103"/>
          <a:stretch>
            <a:fillRect/>
          </a:stretch>
        </p:blipFill>
        <p:spPr>
          <a:xfrm>
            <a:off x="466154" y="757695"/>
            <a:ext cx="11636189" cy="4818090"/>
          </a:xfrm>
          <a:prstGeom prst="rect">
            <a:avLst/>
          </a:prstGeom>
        </p:spPr>
      </p:pic>
      <p:sp>
        <p:nvSpPr>
          <p:cNvPr id="3" name="Rectangle : coins arrondis 3">
            <a:extLst>
              <a:ext uri="{FF2B5EF4-FFF2-40B4-BE49-F238E27FC236}">
                <a16:creationId xmlns:a16="http://schemas.microsoft.com/office/drawing/2014/main" id="{A3EE5CB5-B5F4-1203-5EA5-654E3C624705}"/>
              </a:ext>
            </a:extLst>
          </p:cNvPr>
          <p:cNvSpPr/>
          <p:nvPr/>
        </p:nvSpPr>
        <p:spPr>
          <a:xfrm>
            <a:off x="5607539" y="5158494"/>
            <a:ext cx="1446403" cy="417291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C3521B-9E17-34F2-00B6-3B8AF13255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936" y="4864878"/>
            <a:ext cx="962408" cy="2936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5EED7F7-0625-4E4C-37B1-A136BA5E68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936" y="3783029"/>
            <a:ext cx="1313290" cy="347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0404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B93FD2-E651-4CF8-688F-763992A0CA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099E83A-0AE3-8D1F-A42E-21233B7343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520" b="1951"/>
          <a:stretch/>
        </p:blipFill>
        <p:spPr>
          <a:xfrm>
            <a:off x="0" y="791851"/>
            <a:ext cx="12192000" cy="5090475"/>
          </a:xfrm>
          <a:prstGeom prst="rect">
            <a:avLst/>
          </a:prstGeom>
        </p:spPr>
      </p:pic>
      <p:sp>
        <p:nvSpPr>
          <p:cNvPr id="3" name="Rectangle : coins arrondis 3">
            <a:extLst>
              <a:ext uri="{FF2B5EF4-FFF2-40B4-BE49-F238E27FC236}">
                <a16:creationId xmlns:a16="http://schemas.microsoft.com/office/drawing/2014/main" id="{A1082B05-BEBF-F5DA-84DB-278A23B495FB}"/>
              </a:ext>
            </a:extLst>
          </p:cNvPr>
          <p:cNvSpPr/>
          <p:nvPr/>
        </p:nvSpPr>
        <p:spPr>
          <a:xfrm>
            <a:off x="3117527" y="2670238"/>
            <a:ext cx="5898654" cy="1557633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1464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B6D34D-193B-1BD4-3FB6-2C1BE41C2A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91D4C1D-DC4D-7259-BB67-53C641ABA3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27" t="26681" r="955" b="2871"/>
          <a:stretch>
            <a:fillRect/>
          </a:stretch>
        </p:blipFill>
        <p:spPr>
          <a:xfrm>
            <a:off x="603836" y="1087290"/>
            <a:ext cx="11474825" cy="4509248"/>
          </a:xfrm>
          <a:prstGeom prst="rect">
            <a:avLst/>
          </a:prstGeom>
        </p:spPr>
      </p:pic>
      <p:sp>
        <p:nvSpPr>
          <p:cNvPr id="3" name="Rectangle : coins arrondis 3">
            <a:extLst>
              <a:ext uri="{FF2B5EF4-FFF2-40B4-BE49-F238E27FC236}">
                <a16:creationId xmlns:a16="http://schemas.microsoft.com/office/drawing/2014/main" id="{AF405C03-A316-E444-31DF-748673DA2ABD}"/>
              </a:ext>
            </a:extLst>
          </p:cNvPr>
          <p:cNvSpPr/>
          <p:nvPr/>
        </p:nvSpPr>
        <p:spPr>
          <a:xfrm>
            <a:off x="3117527" y="2670238"/>
            <a:ext cx="5898654" cy="1760248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8DE1092F-D99F-BBD2-152E-64382BFDC3B9}"/>
              </a:ext>
            </a:extLst>
          </p:cNvPr>
          <p:cNvSpPr/>
          <p:nvPr/>
        </p:nvSpPr>
        <p:spPr>
          <a:xfrm>
            <a:off x="9383487" y="1992086"/>
            <a:ext cx="1036952" cy="413657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09867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9C44CC-2EC1-BEBC-D5D3-AEA95EAB3A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5A1A49D-14AC-5060-3EA3-22A3D13115F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94" b="494"/>
          <a:stretch>
            <a:fillRect/>
          </a:stretch>
        </p:blipFill>
        <p:spPr>
          <a:xfrm>
            <a:off x="216458" y="499462"/>
            <a:ext cx="11759083" cy="4932510"/>
          </a:xfrm>
          <a:prstGeom prst="rect">
            <a:avLst/>
          </a:prstGeom>
        </p:spPr>
      </p:pic>
      <p:sp>
        <p:nvSpPr>
          <p:cNvPr id="3" name="Rectangle : coins arrondis 3">
            <a:extLst>
              <a:ext uri="{FF2B5EF4-FFF2-40B4-BE49-F238E27FC236}">
                <a16:creationId xmlns:a16="http://schemas.microsoft.com/office/drawing/2014/main" id="{75E74182-0D8A-8A45-A023-0FA8D37D3C19}"/>
              </a:ext>
            </a:extLst>
          </p:cNvPr>
          <p:cNvSpPr/>
          <p:nvPr/>
        </p:nvSpPr>
        <p:spPr>
          <a:xfrm>
            <a:off x="2780069" y="2702895"/>
            <a:ext cx="6004702" cy="1923534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C5C2E6AA-DACE-81F9-F344-572CD2BF6F2B}"/>
              </a:ext>
            </a:extLst>
          </p:cNvPr>
          <p:cNvSpPr/>
          <p:nvPr/>
        </p:nvSpPr>
        <p:spPr>
          <a:xfrm>
            <a:off x="8904515" y="1676401"/>
            <a:ext cx="1036952" cy="413657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10825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EA88D2-973F-28BE-59DE-9F293DFE1A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F257C16-60DE-1029-5ACD-8A3FF74996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" b="359"/>
          <a:stretch>
            <a:fillRect/>
          </a:stretch>
        </p:blipFill>
        <p:spPr>
          <a:xfrm>
            <a:off x="0" y="820034"/>
            <a:ext cx="11517087" cy="6007608"/>
          </a:xfrm>
          <a:prstGeom prst="rect">
            <a:avLst/>
          </a:prstGeom>
        </p:spPr>
      </p:pic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DA042F44-AB05-092B-CC02-3C4CCCE4A1E9}"/>
              </a:ext>
            </a:extLst>
          </p:cNvPr>
          <p:cNvSpPr/>
          <p:nvPr/>
        </p:nvSpPr>
        <p:spPr>
          <a:xfrm>
            <a:off x="224897" y="1934259"/>
            <a:ext cx="3596039" cy="351414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 : coins arrondis 3">
            <a:extLst>
              <a:ext uri="{FF2B5EF4-FFF2-40B4-BE49-F238E27FC236}">
                <a16:creationId xmlns:a16="http://schemas.microsoft.com/office/drawing/2014/main" id="{CDE830FE-F8B5-D8A3-DD15-7C6B72A5832A}"/>
              </a:ext>
            </a:extLst>
          </p:cNvPr>
          <p:cNvSpPr/>
          <p:nvPr/>
        </p:nvSpPr>
        <p:spPr>
          <a:xfrm>
            <a:off x="4419599" y="2666998"/>
            <a:ext cx="5815303" cy="3057146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Rectangle : coins arrondis 3">
            <a:extLst>
              <a:ext uri="{FF2B5EF4-FFF2-40B4-BE49-F238E27FC236}">
                <a16:creationId xmlns:a16="http://schemas.microsoft.com/office/drawing/2014/main" id="{580BE3E2-DFC6-37A6-C24F-829384C0CC76}"/>
              </a:ext>
            </a:extLst>
          </p:cNvPr>
          <p:cNvSpPr/>
          <p:nvPr/>
        </p:nvSpPr>
        <p:spPr>
          <a:xfrm>
            <a:off x="4094241" y="6094059"/>
            <a:ext cx="7092895" cy="723537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 : coins arrondis 3">
            <a:extLst>
              <a:ext uri="{FF2B5EF4-FFF2-40B4-BE49-F238E27FC236}">
                <a16:creationId xmlns:a16="http://schemas.microsoft.com/office/drawing/2014/main" id="{4F298987-8400-0779-5A95-EC555470E629}"/>
              </a:ext>
            </a:extLst>
          </p:cNvPr>
          <p:cNvSpPr/>
          <p:nvPr/>
        </p:nvSpPr>
        <p:spPr>
          <a:xfrm>
            <a:off x="8129017" y="2232172"/>
            <a:ext cx="1978266" cy="353474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C00000"/>
              </a:solidFill>
              <a:highlight>
                <a:srgbClr val="800000"/>
              </a:highlight>
            </a:endParaRPr>
          </a:p>
        </p:txBody>
      </p:sp>
      <p:pic>
        <p:nvPicPr>
          <p:cNvPr id="8" name="Graphique 8" descr="Badge 1 contour">
            <a:extLst>
              <a:ext uri="{FF2B5EF4-FFF2-40B4-BE49-F238E27FC236}">
                <a16:creationId xmlns:a16="http://schemas.microsoft.com/office/drawing/2014/main" id="{DB2571D9-7754-BC1D-863F-AD66C515C9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63658" y="4807013"/>
            <a:ext cx="641386" cy="641386"/>
          </a:xfrm>
          <a:prstGeom prst="rect">
            <a:avLst/>
          </a:prstGeom>
        </p:spPr>
      </p:pic>
      <p:pic>
        <p:nvPicPr>
          <p:cNvPr id="9" name="Graphique 10" descr="Badge contour">
            <a:extLst>
              <a:ext uri="{FF2B5EF4-FFF2-40B4-BE49-F238E27FC236}">
                <a16:creationId xmlns:a16="http://schemas.microsoft.com/office/drawing/2014/main" id="{42339B91-0858-2266-2446-E2489B1BAF0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30486" y="3946629"/>
            <a:ext cx="641387" cy="641387"/>
          </a:xfrm>
          <a:prstGeom prst="rect">
            <a:avLst/>
          </a:prstGeom>
        </p:spPr>
      </p:pic>
      <p:pic>
        <p:nvPicPr>
          <p:cNvPr id="10" name="Graphique 9" descr="Badge 3 contour">
            <a:extLst>
              <a:ext uri="{FF2B5EF4-FFF2-40B4-BE49-F238E27FC236}">
                <a16:creationId xmlns:a16="http://schemas.microsoft.com/office/drawing/2014/main" id="{3C63095E-E9DB-C57B-2AE1-A017B81F999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234903" y="6200511"/>
            <a:ext cx="560047" cy="560047"/>
          </a:xfrm>
          <a:prstGeom prst="rect">
            <a:avLst/>
          </a:prstGeom>
        </p:spPr>
      </p:pic>
      <p:pic>
        <p:nvPicPr>
          <p:cNvPr id="12" name="Graphique 11" descr="Badge 4 contour">
            <a:extLst>
              <a:ext uri="{FF2B5EF4-FFF2-40B4-BE49-F238E27FC236}">
                <a16:creationId xmlns:a16="http://schemas.microsoft.com/office/drawing/2014/main" id="{E7F62D64-1C07-034D-6ADE-49569656E20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313714" y="1863474"/>
            <a:ext cx="423341" cy="423341"/>
          </a:xfrm>
          <a:prstGeom prst="rect">
            <a:avLst/>
          </a:prstGeom>
        </p:spPr>
      </p:pic>
      <p:sp>
        <p:nvSpPr>
          <p:cNvPr id="16" name="Rectangle : coins arrondis 3">
            <a:extLst>
              <a:ext uri="{FF2B5EF4-FFF2-40B4-BE49-F238E27FC236}">
                <a16:creationId xmlns:a16="http://schemas.microsoft.com/office/drawing/2014/main" id="{B1DB32E5-6E1C-8171-914E-4D093E25A89D}"/>
              </a:ext>
            </a:extLst>
          </p:cNvPr>
          <p:cNvSpPr/>
          <p:nvPr/>
        </p:nvSpPr>
        <p:spPr>
          <a:xfrm>
            <a:off x="10107283" y="2191648"/>
            <a:ext cx="1170482" cy="353474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C00000"/>
              </a:solidFill>
              <a:highlight>
                <a:srgbClr val="800000"/>
              </a:highlight>
            </a:endParaRPr>
          </a:p>
        </p:txBody>
      </p:sp>
      <p:pic>
        <p:nvPicPr>
          <p:cNvPr id="17" name="Graphique 13" descr="Badge 5 contour">
            <a:extLst>
              <a:ext uri="{FF2B5EF4-FFF2-40B4-BE49-F238E27FC236}">
                <a16:creationId xmlns:a16="http://schemas.microsoft.com/office/drawing/2014/main" id="{2D3D8C15-5720-3AFB-4986-BAD12968C20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522311" y="2466920"/>
            <a:ext cx="641387" cy="641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4454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EAB827F-5EFA-00F6-ACB3-368E6244CE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716" b="213"/>
          <a:stretch>
            <a:fillRect/>
          </a:stretch>
        </p:blipFill>
        <p:spPr>
          <a:xfrm>
            <a:off x="452846" y="541775"/>
            <a:ext cx="11647714" cy="6016751"/>
          </a:xfrm>
          <a:prstGeom prst="rect">
            <a:avLst/>
          </a:prstGeom>
        </p:spPr>
      </p:pic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04D714A2-3009-1C10-0E2E-C7AC6B9067F7}"/>
              </a:ext>
            </a:extLst>
          </p:cNvPr>
          <p:cNvSpPr/>
          <p:nvPr/>
        </p:nvSpPr>
        <p:spPr>
          <a:xfrm>
            <a:off x="4822369" y="2481943"/>
            <a:ext cx="5631288" cy="268002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CF30937C-E796-D539-9EE8-2E4231EBCEC0}"/>
              </a:ext>
            </a:extLst>
          </p:cNvPr>
          <p:cNvSpPr/>
          <p:nvPr/>
        </p:nvSpPr>
        <p:spPr>
          <a:xfrm>
            <a:off x="4676936" y="5917139"/>
            <a:ext cx="7164544" cy="641387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Graphique 7" descr="Badge contour">
            <a:extLst>
              <a:ext uri="{FF2B5EF4-FFF2-40B4-BE49-F238E27FC236}">
                <a16:creationId xmlns:a16="http://schemas.microsoft.com/office/drawing/2014/main" id="{05E853C7-77C9-5D72-B56B-D490D3568A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87248" y="4534335"/>
            <a:ext cx="511629" cy="511629"/>
          </a:xfrm>
          <a:prstGeom prst="rect">
            <a:avLst/>
          </a:prstGeom>
        </p:spPr>
      </p:pic>
      <p:pic>
        <p:nvPicPr>
          <p:cNvPr id="9" name="Graphique 8" descr="Badge 1 contour">
            <a:extLst>
              <a:ext uri="{FF2B5EF4-FFF2-40B4-BE49-F238E27FC236}">
                <a16:creationId xmlns:a16="http://schemas.microsoft.com/office/drawing/2014/main" id="{6D1F9231-9785-F9EC-0169-78F6F2CA79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393113" y="986443"/>
            <a:ext cx="511630" cy="511630"/>
          </a:xfrm>
          <a:prstGeom prst="rect">
            <a:avLst/>
          </a:prstGeom>
        </p:spPr>
      </p:pic>
      <p:sp>
        <p:nvSpPr>
          <p:cNvPr id="7" name="Rectangle : coins arrondis 3">
            <a:extLst>
              <a:ext uri="{FF2B5EF4-FFF2-40B4-BE49-F238E27FC236}">
                <a16:creationId xmlns:a16="http://schemas.microsoft.com/office/drawing/2014/main" id="{7118E71B-AD1C-B5A4-45B9-2DD70896745F}"/>
              </a:ext>
            </a:extLst>
          </p:cNvPr>
          <p:cNvSpPr/>
          <p:nvPr/>
        </p:nvSpPr>
        <p:spPr>
          <a:xfrm>
            <a:off x="706264" y="986443"/>
            <a:ext cx="1513113" cy="446118"/>
          </a:xfrm>
          <a:prstGeom prst="roundRect">
            <a:avLst>
              <a:gd name="adj" fmla="val 8543"/>
            </a:avLst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Graphique 9" descr="Badge 3 contour">
            <a:extLst>
              <a:ext uri="{FF2B5EF4-FFF2-40B4-BE49-F238E27FC236}">
                <a16:creationId xmlns:a16="http://schemas.microsoft.com/office/drawing/2014/main" id="{9C619B09-016B-F1EC-E1A5-A0209D95686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796787" y="5993071"/>
            <a:ext cx="489522" cy="489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5875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3963D1-B94D-162F-7C0F-98C1F11CCD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8B4FBB7-6313-24F8-5EC3-488CE18136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68" b="246"/>
          <a:stretch>
            <a:fillRect/>
          </a:stretch>
        </p:blipFill>
        <p:spPr>
          <a:xfrm>
            <a:off x="533400" y="438912"/>
            <a:ext cx="11462657" cy="5943600"/>
          </a:xfrm>
          <a:prstGeom prst="rect">
            <a:avLst/>
          </a:prstGeom>
        </p:spPr>
      </p:pic>
      <p:pic>
        <p:nvPicPr>
          <p:cNvPr id="7" name="Graphique 6" descr="Badge contour">
            <a:extLst>
              <a:ext uri="{FF2B5EF4-FFF2-40B4-BE49-F238E27FC236}">
                <a16:creationId xmlns:a16="http://schemas.microsoft.com/office/drawing/2014/main" id="{8789D67C-96B0-E551-57AF-D8C5A01507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27356" y="5741125"/>
            <a:ext cx="641387" cy="641387"/>
          </a:xfrm>
          <a:prstGeom prst="rect">
            <a:avLst/>
          </a:prstGeom>
        </p:spPr>
      </p:pic>
      <p:pic>
        <p:nvPicPr>
          <p:cNvPr id="8" name="Graphique 7" descr="Badge 1 contour">
            <a:extLst>
              <a:ext uri="{FF2B5EF4-FFF2-40B4-BE49-F238E27FC236}">
                <a16:creationId xmlns:a16="http://schemas.microsoft.com/office/drawing/2014/main" id="{965CD552-447A-5EEB-AD79-68DED985CAA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75307" y="1611384"/>
            <a:ext cx="641386" cy="641386"/>
          </a:xfrm>
          <a:prstGeom prst="rect">
            <a:avLst/>
          </a:prstGeom>
        </p:spPr>
      </p:pic>
      <p:sp>
        <p:nvSpPr>
          <p:cNvPr id="5" name="Rectangle : coins arrondis 3">
            <a:extLst>
              <a:ext uri="{FF2B5EF4-FFF2-40B4-BE49-F238E27FC236}">
                <a16:creationId xmlns:a16="http://schemas.microsoft.com/office/drawing/2014/main" id="{B8CBFAA8-37A2-22E9-8DDE-DD1984B77EE0}"/>
              </a:ext>
            </a:extLst>
          </p:cNvPr>
          <p:cNvSpPr/>
          <p:nvPr/>
        </p:nvSpPr>
        <p:spPr>
          <a:xfrm>
            <a:off x="4430486" y="1611384"/>
            <a:ext cx="7228114" cy="4016808"/>
          </a:xfrm>
          <a:prstGeom prst="roundRect">
            <a:avLst>
              <a:gd name="adj" fmla="val 16667"/>
            </a:avLst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 : coins arrondis 5">
            <a:extLst>
              <a:ext uri="{FF2B5EF4-FFF2-40B4-BE49-F238E27FC236}">
                <a16:creationId xmlns:a16="http://schemas.microsoft.com/office/drawing/2014/main" id="{F784C1F9-17B6-FFB7-5B12-10CEDAC0F813}"/>
              </a:ext>
            </a:extLst>
          </p:cNvPr>
          <p:cNvSpPr/>
          <p:nvPr/>
        </p:nvSpPr>
        <p:spPr>
          <a:xfrm>
            <a:off x="4593771" y="5777700"/>
            <a:ext cx="7162800" cy="641388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67273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102BDF-D72E-2201-1A2E-6421BF6003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8A5449E-EB63-B039-6B23-F56B3C0877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" r="422"/>
          <a:stretch>
            <a:fillRect/>
          </a:stretch>
        </p:blipFill>
        <p:spPr>
          <a:xfrm>
            <a:off x="419708" y="429768"/>
            <a:ext cx="11588485" cy="5312089"/>
          </a:xfrm>
          <a:prstGeom prst="rect">
            <a:avLst/>
          </a:prstGeom>
        </p:spPr>
      </p:pic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1CBD9402-39D7-3453-A0DB-770105DEA2CA}"/>
              </a:ext>
            </a:extLst>
          </p:cNvPr>
          <p:cNvSpPr/>
          <p:nvPr/>
        </p:nvSpPr>
        <p:spPr>
          <a:xfrm>
            <a:off x="4285386" y="1235842"/>
            <a:ext cx="7722807" cy="3479687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3FD42991-6A48-3D62-0BF0-D5CB8B07A701}"/>
              </a:ext>
            </a:extLst>
          </p:cNvPr>
          <p:cNvSpPr/>
          <p:nvPr/>
        </p:nvSpPr>
        <p:spPr>
          <a:xfrm>
            <a:off x="4261148" y="5080032"/>
            <a:ext cx="7511144" cy="542126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Graphique 6" descr="Badge contour">
            <a:extLst>
              <a:ext uri="{FF2B5EF4-FFF2-40B4-BE49-F238E27FC236}">
                <a16:creationId xmlns:a16="http://schemas.microsoft.com/office/drawing/2014/main" id="{59751215-4D20-8E86-AA96-8035E80A72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43396" y="5030401"/>
            <a:ext cx="641387" cy="641387"/>
          </a:xfrm>
          <a:prstGeom prst="rect">
            <a:avLst/>
          </a:prstGeom>
        </p:spPr>
      </p:pic>
      <p:pic>
        <p:nvPicPr>
          <p:cNvPr id="8" name="Graphique 7" descr="Badge 1 contour">
            <a:extLst>
              <a:ext uri="{FF2B5EF4-FFF2-40B4-BE49-F238E27FC236}">
                <a16:creationId xmlns:a16="http://schemas.microsoft.com/office/drawing/2014/main" id="{C4AA839C-82DC-47C5-4E10-6CDDD1FB44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213950" y="1421199"/>
            <a:ext cx="641386" cy="641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9868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780FF0-B0CF-9F0C-A55B-C6A75E3E88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1538A23-E013-F656-D582-061055BBB8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8" t="26387" r="1699" b="25347"/>
          <a:stretch>
            <a:fillRect/>
          </a:stretch>
        </p:blipFill>
        <p:spPr>
          <a:xfrm>
            <a:off x="207145" y="1937415"/>
            <a:ext cx="11364370" cy="3089430"/>
          </a:xfrm>
          <a:prstGeom prst="rect">
            <a:avLst/>
          </a:prstGeom>
        </p:spPr>
      </p:pic>
      <p:sp>
        <p:nvSpPr>
          <p:cNvPr id="3" name="Rectangle : coins arrondis 3">
            <a:extLst>
              <a:ext uri="{FF2B5EF4-FFF2-40B4-BE49-F238E27FC236}">
                <a16:creationId xmlns:a16="http://schemas.microsoft.com/office/drawing/2014/main" id="{876E735D-8D07-5183-4905-0FB155F63FB8}"/>
              </a:ext>
            </a:extLst>
          </p:cNvPr>
          <p:cNvSpPr/>
          <p:nvPr/>
        </p:nvSpPr>
        <p:spPr>
          <a:xfrm>
            <a:off x="903514" y="1963428"/>
            <a:ext cx="1709057" cy="377001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Graphique 23" descr="Badge 1 contour">
            <a:extLst>
              <a:ext uri="{FF2B5EF4-FFF2-40B4-BE49-F238E27FC236}">
                <a16:creationId xmlns:a16="http://schemas.microsoft.com/office/drawing/2014/main" id="{DBB1B556-ACBB-91FB-B7B3-29E14BC5E8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12571" y="1879002"/>
            <a:ext cx="641386" cy="641386"/>
          </a:xfrm>
          <a:prstGeom prst="rect">
            <a:avLst/>
          </a:prstGeom>
        </p:spPr>
      </p:pic>
      <p:pic>
        <p:nvPicPr>
          <p:cNvPr id="5" name="Graphique 25" descr="Badge contour">
            <a:extLst>
              <a:ext uri="{FF2B5EF4-FFF2-40B4-BE49-F238E27FC236}">
                <a16:creationId xmlns:a16="http://schemas.microsoft.com/office/drawing/2014/main" id="{C3DDBD29-F3BA-1ACB-9420-8A2F1CB9338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970129" y="2667560"/>
            <a:ext cx="641387" cy="641387"/>
          </a:xfrm>
          <a:prstGeom prst="rect">
            <a:avLst/>
          </a:prstGeom>
        </p:spPr>
      </p:pic>
      <p:sp>
        <p:nvSpPr>
          <p:cNvPr id="6" name="Rectangle : coins arrondis 3">
            <a:extLst>
              <a:ext uri="{FF2B5EF4-FFF2-40B4-BE49-F238E27FC236}">
                <a16:creationId xmlns:a16="http://schemas.microsoft.com/office/drawing/2014/main" id="{443E8006-3BCA-3E50-4458-A8C4C6C6E266}"/>
              </a:ext>
            </a:extLst>
          </p:cNvPr>
          <p:cNvSpPr/>
          <p:nvPr/>
        </p:nvSpPr>
        <p:spPr>
          <a:xfrm>
            <a:off x="10611516" y="2754337"/>
            <a:ext cx="959999" cy="467834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8000B53-1B46-A5BA-77D9-A0C201BD9D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00356" y="1963428"/>
            <a:ext cx="2249673" cy="472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982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43E053-7381-9833-A682-0003A328F9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C0588D5-FE0F-A4BE-DB04-92674AD480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06" b="100"/>
          <a:stretch>
            <a:fillRect/>
          </a:stretch>
        </p:blipFill>
        <p:spPr>
          <a:xfrm>
            <a:off x="578315" y="407463"/>
            <a:ext cx="11484429" cy="5961888"/>
          </a:xfrm>
          <a:prstGeom prst="rect">
            <a:avLst/>
          </a:prstGeom>
        </p:spPr>
      </p:pic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D5095DBF-0494-0169-C316-55FFF0571844}"/>
              </a:ext>
            </a:extLst>
          </p:cNvPr>
          <p:cNvSpPr/>
          <p:nvPr/>
        </p:nvSpPr>
        <p:spPr>
          <a:xfrm>
            <a:off x="4527689" y="1737360"/>
            <a:ext cx="7085996" cy="3803903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E47C5202-BD32-4B52-1A1B-60537151A9EC}"/>
              </a:ext>
            </a:extLst>
          </p:cNvPr>
          <p:cNvSpPr/>
          <p:nvPr/>
        </p:nvSpPr>
        <p:spPr>
          <a:xfrm>
            <a:off x="4527689" y="5920291"/>
            <a:ext cx="7372574" cy="44906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Graphique 6" descr="Badge contour">
            <a:extLst>
              <a:ext uri="{FF2B5EF4-FFF2-40B4-BE49-F238E27FC236}">
                <a16:creationId xmlns:a16="http://schemas.microsoft.com/office/drawing/2014/main" id="{2A98D7E8-BC67-1C48-3234-628E90A2F0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853728" y="5897986"/>
            <a:ext cx="449060" cy="449060"/>
          </a:xfrm>
          <a:prstGeom prst="rect">
            <a:avLst/>
          </a:prstGeom>
        </p:spPr>
      </p:pic>
      <p:pic>
        <p:nvPicPr>
          <p:cNvPr id="8" name="Graphique 7" descr="Badge 1 contour">
            <a:extLst>
              <a:ext uri="{FF2B5EF4-FFF2-40B4-BE49-F238E27FC236}">
                <a16:creationId xmlns:a16="http://schemas.microsoft.com/office/drawing/2014/main" id="{C79E5A1F-7601-AA23-558C-50E71BC661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096000" y="1995717"/>
            <a:ext cx="449060" cy="449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7898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533EC0-9F59-6F90-388A-47B0D9ABD2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F59A5B4-B369-A5A6-5881-4831CFBB25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0" t="348" r="160" b="-1281"/>
          <a:stretch>
            <a:fillRect/>
          </a:stretch>
        </p:blipFill>
        <p:spPr>
          <a:xfrm>
            <a:off x="419706" y="630936"/>
            <a:ext cx="11462658" cy="5916168"/>
          </a:xfrm>
          <a:prstGeom prst="rect">
            <a:avLst/>
          </a:prstGeom>
        </p:spPr>
      </p:pic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F2168CC8-2DEF-9B13-9C16-D21684C2ECAC}"/>
              </a:ext>
            </a:extLst>
          </p:cNvPr>
          <p:cNvSpPr/>
          <p:nvPr/>
        </p:nvSpPr>
        <p:spPr>
          <a:xfrm>
            <a:off x="4452257" y="2304288"/>
            <a:ext cx="7239000" cy="3346704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B2D35D89-790D-9F81-756A-601E6864DDB7}"/>
              </a:ext>
            </a:extLst>
          </p:cNvPr>
          <p:cNvSpPr/>
          <p:nvPr/>
        </p:nvSpPr>
        <p:spPr>
          <a:xfrm>
            <a:off x="4533294" y="5926706"/>
            <a:ext cx="7239000" cy="620398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Graphique 6" descr="Badge contour">
            <a:extLst>
              <a:ext uri="{FF2B5EF4-FFF2-40B4-BE49-F238E27FC236}">
                <a16:creationId xmlns:a16="http://schemas.microsoft.com/office/drawing/2014/main" id="{5E698E73-F134-D221-5CC1-5407E632CB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46950" y="5905717"/>
            <a:ext cx="641387" cy="641387"/>
          </a:xfrm>
          <a:prstGeom prst="rect">
            <a:avLst/>
          </a:prstGeom>
        </p:spPr>
      </p:pic>
      <p:pic>
        <p:nvPicPr>
          <p:cNvPr id="8" name="Graphique 7" descr="Badge 1 contour">
            <a:extLst>
              <a:ext uri="{FF2B5EF4-FFF2-40B4-BE49-F238E27FC236}">
                <a16:creationId xmlns:a16="http://schemas.microsoft.com/office/drawing/2014/main" id="{FA46104B-EB13-BA68-EE84-D304CC5A29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33294" y="2502841"/>
            <a:ext cx="641386" cy="641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7458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EA9C799-04C8-7FCF-6F65-AA5DDE1891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" b="178"/>
          <a:stretch>
            <a:fillRect/>
          </a:stretch>
        </p:blipFill>
        <p:spPr>
          <a:xfrm>
            <a:off x="149193" y="356616"/>
            <a:ext cx="11407807" cy="5852160"/>
          </a:xfrm>
          <a:prstGeom prst="rect">
            <a:avLst/>
          </a:prstGeom>
        </p:spPr>
      </p:pic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38B92505-83E4-F681-7882-C3A96DF76D88}"/>
              </a:ext>
            </a:extLst>
          </p:cNvPr>
          <p:cNvSpPr/>
          <p:nvPr/>
        </p:nvSpPr>
        <p:spPr>
          <a:xfrm>
            <a:off x="3945467" y="2286000"/>
            <a:ext cx="7162802" cy="3227832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D6F3ADCD-E53E-3351-C048-DB03C3E18C95}"/>
              </a:ext>
            </a:extLst>
          </p:cNvPr>
          <p:cNvSpPr/>
          <p:nvPr/>
        </p:nvSpPr>
        <p:spPr>
          <a:xfrm>
            <a:off x="4148327" y="5733288"/>
            <a:ext cx="7162802" cy="467336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Graphique 6" descr="Badge contour">
            <a:extLst>
              <a:ext uri="{FF2B5EF4-FFF2-40B4-BE49-F238E27FC236}">
                <a16:creationId xmlns:a16="http://schemas.microsoft.com/office/drawing/2014/main" id="{C259EAB0-FFDA-27EA-6876-1D5054AF02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51267" y="5752568"/>
            <a:ext cx="392828" cy="392828"/>
          </a:xfrm>
          <a:prstGeom prst="rect">
            <a:avLst/>
          </a:prstGeom>
        </p:spPr>
      </p:pic>
      <p:pic>
        <p:nvPicPr>
          <p:cNvPr id="8" name="Graphique 7" descr="Badge 1 contour">
            <a:extLst>
              <a:ext uri="{FF2B5EF4-FFF2-40B4-BE49-F238E27FC236}">
                <a16:creationId xmlns:a16="http://schemas.microsoft.com/office/drawing/2014/main" id="{BBD44A37-7465-5D29-32C4-CF4808977F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333812" y="2285999"/>
            <a:ext cx="428973" cy="428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8604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AA73134-E518-B3E1-1B4C-62049CE4AD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1" t="304" r="-561" b="-351"/>
          <a:stretch>
            <a:fillRect/>
          </a:stretch>
        </p:blipFill>
        <p:spPr>
          <a:xfrm>
            <a:off x="620486" y="923544"/>
            <a:ext cx="11419114" cy="5705855"/>
          </a:xfrm>
          <a:prstGeom prst="rect">
            <a:avLst/>
          </a:prstGeom>
        </p:spPr>
      </p:pic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AE8E31C9-5B25-668C-88B8-7A51AD15802A}"/>
              </a:ext>
            </a:extLst>
          </p:cNvPr>
          <p:cNvSpPr/>
          <p:nvPr/>
        </p:nvSpPr>
        <p:spPr>
          <a:xfrm>
            <a:off x="4452257" y="2394856"/>
            <a:ext cx="7119257" cy="3593155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85EA41CB-387F-0980-9DF0-4D1A48199767}"/>
              </a:ext>
            </a:extLst>
          </p:cNvPr>
          <p:cNvSpPr/>
          <p:nvPr/>
        </p:nvSpPr>
        <p:spPr>
          <a:xfrm>
            <a:off x="4581832" y="6126479"/>
            <a:ext cx="7119257" cy="502919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Graphique 6" descr="Badge contour">
            <a:extLst>
              <a:ext uri="{FF2B5EF4-FFF2-40B4-BE49-F238E27FC236}">
                <a16:creationId xmlns:a16="http://schemas.microsoft.com/office/drawing/2014/main" id="{47FE2F01-E024-DBE3-8C65-599AA52F8B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66510" y="6080974"/>
            <a:ext cx="641387" cy="641387"/>
          </a:xfrm>
          <a:prstGeom prst="rect">
            <a:avLst/>
          </a:prstGeom>
        </p:spPr>
      </p:pic>
      <p:pic>
        <p:nvPicPr>
          <p:cNvPr id="8" name="Graphique 7" descr="Badge 1 contour">
            <a:extLst>
              <a:ext uri="{FF2B5EF4-FFF2-40B4-BE49-F238E27FC236}">
                <a16:creationId xmlns:a16="http://schemas.microsoft.com/office/drawing/2014/main" id="{E0F364D2-2A1E-46C4-3CE9-660FEBCDF3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31021" y="2394857"/>
            <a:ext cx="641386" cy="641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6502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DCE5B2-E9E5-F3C5-6A4B-68DFD666C1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F283A07-0EB7-FD1C-45AE-CA62F031CA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421"/>
          <a:stretch/>
        </p:blipFill>
        <p:spPr>
          <a:xfrm>
            <a:off x="-49613" y="966702"/>
            <a:ext cx="12192000" cy="5157652"/>
          </a:xfrm>
          <a:prstGeom prst="rect">
            <a:avLst/>
          </a:prstGeom>
        </p:spPr>
      </p:pic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683E93E8-DC33-82E0-EF72-50EF25BFC577}"/>
              </a:ext>
            </a:extLst>
          </p:cNvPr>
          <p:cNvSpPr/>
          <p:nvPr/>
        </p:nvSpPr>
        <p:spPr>
          <a:xfrm>
            <a:off x="3548543" y="2013284"/>
            <a:ext cx="4995689" cy="4035177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A3BC9263-C196-AC27-2449-77CCC662CC79}"/>
              </a:ext>
            </a:extLst>
          </p:cNvPr>
          <p:cNvSpPr/>
          <p:nvPr/>
        </p:nvSpPr>
        <p:spPr>
          <a:xfrm>
            <a:off x="8544232" y="2004511"/>
            <a:ext cx="3228061" cy="3886787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Graphique 6" descr="Badge contour">
            <a:extLst>
              <a:ext uri="{FF2B5EF4-FFF2-40B4-BE49-F238E27FC236}">
                <a16:creationId xmlns:a16="http://schemas.microsoft.com/office/drawing/2014/main" id="{0DD81791-E9D4-DBB5-BE87-51662D3A0C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35128" y="5445029"/>
            <a:ext cx="446269" cy="446269"/>
          </a:xfrm>
          <a:prstGeom prst="rect">
            <a:avLst/>
          </a:prstGeom>
        </p:spPr>
      </p:pic>
      <p:pic>
        <p:nvPicPr>
          <p:cNvPr id="8" name="Graphique 7" descr="Badge 1 contour">
            <a:extLst>
              <a:ext uri="{FF2B5EF4-FFF2-40B4-BE49-F238E27FC236}">
                <a16:creationId xmlns:a16="http://schemas.microsoft.com/office/drawing/2014/main" id="{7E195223-A2FA-2EF8-413B-25399ADE0B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72865" y="1558242"/>
            <a:ext cx="446269" cy="44626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1A7BBD0-DD6A-8234-F33B-1466928C8A2D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1" r="-788" b="11435"/>
          <a:stretch/>
        </p:blipFill>
        <p:spPr>
          <a:xfrm>
            <a:off x="7059509" y="1588870"/>
            <a:ext cx="2085975" cy="385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2875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C1BE453-A61E-5C26-944F-BF7DD4CE78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12" b="-62"/>
          <a:stretch>
            <a:fillRect/>
          </a:stretch>
        </p:blipFill>
        <p:spPr>
          <a:xfrm>
            <a:off x="18137" y="0"/>
            <a:ext cx="11514338" cy="5989319"/>
          </a:xfrm>
          <a:prstGeom prst="rect">
            <a:avLst/>
          </a:prstGeom>
        </p:spPr>
      </p:pic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FB2D6B45-03EE-9ED7-82DE-8613C376FFBC}"/>
              </a:ext>
            </a:extLst>
          </p:cNvPr>
          <p:cNvSpPr/>
          <p:nvPr/>
        </p:nvSpPr>
        <p:spPr>
          <a:xfrm>
            <a:off x="3937000" y="2006414"/>
            <a:ext cx="7145527" cy="3205666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7A13AAD2-177F-B20F-203B-CEB4ABAED529}"/>
              </a:ext>
            </a:extLst>
          </p:cNvPr>
          <p:cNvSpPr/>
          <p:nvPr/>
        </p:nvSpPr>
        <p:spPr>
          <a:xfrm>
            <a:off x="4085076" y="5451338"/>
            <a:ext cx="7268724" cy="537981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Graphique 6" descr="Badge contour">
            <a:extLst>
              <a:ext uri="{FF2B5EF4-FFF2-40B4-BE49-F238E27FC236}">
                <a16:creationId xmlns:a16="http://schemas.microsoft.com/office/drawing/2014/main" id="{CC654531-4432-B8CE-A9A1-3CDC3EA06F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345526" y="5451338"/>
            <a:ext cx="433859" cy="433859"/>
          </a:xfrm>
          <a:prstGeom prst="rect">
            <a:avLst/>
          </a:prstGeom>
        </p:spPr>
      </p:pic>
      <p:pic>
        <p:nvPicPr>
          <p:cNvPr id="8" name="Graphique 7" descr="Badge 1 contour">
            <a:extLst>
              <a:ext uri="{FF2B5EF4-FFF2-40B4-BE49-F238E27FC236}">
                <a16:creationId xmlns:a16="http://schemas.microsoft.com/office/drawing/2014/main" id="{3B06E1EC-6CEC-DFC2-B85C-2BEE46CB56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976238" y="2006414"/>
            <a:ext cx="440453" cy="440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8378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F15B4AD-D135-D8FB-CD11-B84ACCEEDB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38" t="18286" r="1439"/>
          <a:stretch>
            <a:fillRect/>
          </a:stretch>
        </p:blipFill>
        <p:spPr>
          <a:xfrm>
            <a:off x="102474" y="791827"/>
            <a:ext cx="11987052" cy="5502884"/>
          </a:xfrm>
          <a:prstGeom prst="rect">
            <a:avLst/>
          </a:prstGeom>
        </p:spPr>
      </p:pic>
      <p:pic>
        <p:nvPicPr>
          <p:cNvPr id="14" name="Espace réservé du contenu 13" descr="Badge 6 contour">
            <a:extLst>
              <a:ext uri="{FF2B5EF4-FFF2-40B4-BE49-F238E27FC236}">
                <a16:creationId xmlns:a16="http://schemas.microsoft.com/office/drawing/2014/main" id="{08D48A6C-FDB3-D5DD-8130-B639D340D1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20357" y="2627577"/>
            <a:ext cx="644782" cy="644782"/>
          </a:xfrm>
        </p:spPr>
      </p:pic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85025DFB-0F0C-E8F9-8A86-F52AE3739473}"/>
              </a:ext>
            </a:extLst>
          </p:cNvPr>
          <p:cNvSpPr/>
          <p:nvPr/>
        </p:nvSpPr>
        <p:spPr>
          <a:xfrm>
            <a:off x="6204857" y="1268361"/>
            <a:ext cx="2742850" cy="58630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EA265026-CDED-D430-C33E-17FED1D3B53C}"/>
              </a:ext>
            </a:extLst>
          </p:cNvPr>
          <p:cNvSpPr/>
          <p:nvPr/>
        </p:nvSpPr>
        <p:spPr>
          <a:xfrm>
            <a:off x="9046029" y="1268361"/>
            <a:ext cx="2742850" cy="58630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6B07103B-FC9E-A539-FF51-10DCCD5EC473}"/>
              </a:ext>
            </a:extLst>
          </p:cNvPr>
          <p:cNvSpPr/>
          <p:nvPr/>
        </p:nvSpPr>
        <p:spPr>
          <a:xfrm>
            <a:off x="6204857" y="1972655"/>
            <a:ext cx="2841172" cy="58630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448A7965-79AE-C093-F51F-76088F17409D}"/>
              </a:ext>
            </a:extLst>
          </p:cNvPr>
          <p:cNvSpPr/>
          <p:nvPr/>
        </p:nvSpPr>
        <p:spPr>
          <a:xfrm>
            <a:off x="6204857" y="2676949"/>
            <a:ext cx="2841172" cy="58630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10EFDB1B-536C-8607-F60B-4582E82DDCC7}"/>
              </a:ext>
            </a:extLst>
          </p:cNvPr>
          <p:cNvSpPr/>
          <p:nvPr/>
        </p:nvSpPr>
        <p:spPr>
          <a:xfrm>
            <a:off x="9046029" y="1972655"/>
            <a:ext cx="2742850" cy="58630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0D73F0C8-731B-A2FF-B62C-EEAFACD8047E}"/>
              </a:ext>
            </a:extLst>
          </p:cNvPr>
          <p:cNvSpPr/>
          <p:nvPr/>
        </p:nvSpPr>
        <p:spPr>
          <a:xfrm>
            <a:off x="11342914" y="5749680"/>
            <a:ext cx="644782" cy="545031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6" name="Graphique 15" descr="Badge 5 contour">
            <a:extLst>
              <a:ext uri="{FF2B5EF4-FFF2-40B4-BE49-F238E27FC236}">
                <a16:creationId xmlns:a16="http://schemas.microsoft.com/office/drawing/2014/main" id="{D0238557-E095-1998-1B43-E79802ACAC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74889" y="2704492"/>
            <a:ext cx="641387" cy="641387"/>
          </a:xfrm>
          <a:prstGeom prst="rect">
            <a:avLst/>
          </a:prstGeom>
        </p:spPr>
      </p:pic>
      <p:pic>
        <p:nvPicPr>
          <p:cNvPr id="18" name="Graphique 17" descr="Badge 4 contour">
            <a:extLst>
              <a:ext uri="{FF2B5EF4-FFF2-40B4-BE49-F238E27FC236}">
                <a16:creationId xmlns:a16="http://schemas.microsoft.com/office/drawing/2014/main" id="{30BF9497-2772-96AC-A0CF-F8C7014B88F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147493" y="1945112"/>
            <a:ext cx="641386" cy="641386"/>
          </a:xfrm>
          <a:prstGeom prst="rect">
            <a:avLst/>
          </a:prstGeom>
        </p:spPr>
      </p:pic>
      <p:pic>
        <p:nvPicPr>
          <p:cNvPr id="20" name="Graphique 19" descr="Badge 3 contour">
            <a:extLst>
              <a:ext uri="{FF2B5EF4-FFF2-40B4-BE49-F238E27FC236}">
                <a16:creationId xmlns:a16="http://schemas.microsoft.com/office/drawing/2014/main" id="{37960408-3A4A-3059-8D1B-2CFAC3BE983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563471" y="1945112"/>
            <a:ext cx="641386" cy="641386"/>
          </a:xfrm>
          <a:prstGeom prst="rect">
            <a:avLst/>
          </a:prstGeom>
        </p:spPr>
      </p:pic>
      <p:pic>
        <p:nvPicPr>
          <p:cNvPr id="24" name="Graphique 23" descr="Badge 1 contour">
            <a:extLst>
              <a:ext uri="{FF2B5EF4-FFF2-40B4-BE49-F238E27FC236}">
                <a16:creationId xmlns:a16="http://schemas.microsoft.com/office/drawing/2014/main" id="{60B9F6F3-2BBC-E9B6-23BD-C832C460EC2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563471" y="1331269"/>
            <a:ext cx="641386" cy="641386"/>
          </a:xfrm>
          <a:prstGeom prst="rect">
            <a:avLst/>
          </a:prstGeom>
        </p:spPr>
      </p:pic>
      <p:pic>
        <p:nvPicPr>
          <p:cNvPr id="26" name="Graphique 25" descr="Badge contour">
            <a:extLst>
              <a:ext uri="{FF2B5EF4-FFF2-40B4-BE49-F238E27FC236}">
                <a16:creationId xmlns:a16="http://schemas.microsoft.com/office/drawing/2014/main" id="{5E35990A-09A6-C587-E4A1-0074CBB64D9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182991" y="1240817"/>
            <a:ext cx="641387" cy="641387"/>
          </a:xfrm>
          <a:prstGeom prst="rect">
            <a:avLst/>
          </a:prstGeom>
        </p:spPr>
      </p:pic>
      <p:sp>
        <p:nvSpPr>
          <p:cNvPr id="3" name="Rectangle : coins arrondis 8">
            <a:extLst>
              <a:ext uri="{FF2B5EF4-FFF2-40B4-BE49-F238E27FC236}">
                <a16:creationId xmlns:a16="http://schemas.microsoft.com/office/drawing/2014/main" id="{B70EEC1C-A4CD-12C4-F9E5-7AF45FF24855}"/>
              </a:ext>
            </a:extLst>
          </p:cNvPr>
          <p:cNvSpPr/>
          <p:nvPr/>
        </p:nvSpPr>
        <p:spPr>
          <a:xfrm>
            <a:off x="9129601" y="2622507"/>
            <a:ext cx="2738319" cy="58630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Flowchart: Connector 14">
            <a:extLst>
              <a:ext uri="{FF2B5EF4-FFF2-40B4-BE49-F238E27FC236}">
                <a16:creationId xmlns:a16="http://schemas.microsoft.com/office/drawing/2014/main" id="{8FC30C73-1D3C-4C58-9FD2-79C1BD141EAD}"/>
              </a:ext>
            </a:extLst>
          </p:cNvPr>
          <p:cNvSpPr/>
          <p:nvPr/>
        </p:nvSpPr>
        <p:spPr>
          <a:xfrm>
            <a:off x="11421407" y="5290457"/>
            <a:ext cx="443732" cy="395671"/>
          </a:xfrm>
          <a:prstGeom prst="flowChartConnector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21596091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1F0813C-51B5-3F1A-E7DD-DF77589F6F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8" t="26387" r="1699" b="25347"/>
          <a:stretch>
            <a:fillRect/>
          </a:stretch>
        </p:blipFill>
        <p:spPr>
          <a:xfrm>
            <a:off x="620802" y="2315273"/>
            <a:ext cx="11364370" cy="3089430"/>
          </a:xfrm>
          <a:prstGeom prst="rect">
            <a:avLst/>
          </a:prstGeom>
        </p:spPr>
      </p:pic>
      <p:sp>
        <p:nvSpPr>
          <p:cNvPr id="3" name="Rectangle : coins arrondis 4">
            <a:extLst>
              <a:ext uri="{FF2B5EF4-FFF2-40B4-BE49-F238E27FC236}">
                <a16:creationId xmlns:a16="http://schemas.microsoft.com/office/drawing/2014/main" id="{6369FC7A-B71E-EE1F-BC8F-D3DA0DDC8CFB}"/>
              </a:ext>
            </a:extLst>
          </p:cNvPr>
          <p:cNvSpPr/>
          <p:nvPr/>
        </p:nvSpPr>
        <p:spPr>
          <a:xfrm>
            <a:off x="11057177" y="3975433"/>
            <a:ext cx="412956" cy="410497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 : coins arrondis 4">
            <a:extLst>
              <a:ext uri="{FF2B5EF4-FFF2-40B4-BE49-F238E27FC236}">
                <a16:creationId xmlns:a16="http://schemas.microsoft.com/office/drawing/2014/main" id="{4028CD3A-5FD2-AFD1-1597-02831F2FB7A7}"/>
              </a:ext>
            </a:extLst>
          </p:cNvPr>
          <p:cNvSpPr/>
          <p:nvPr/>
        </p:nvSpPr>
        <p:spPr>
          <a:xfrm>
            <a:off x="11470133" y="4531870"/>
            <a:ext cx="412956" cy="410497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Graphique 23" descr="Badge 1 contour">
            <a:extLst>
              <a:ext uri="{FF2B5EF4-FFF2-40B4-BE49-F238E27FC236}">
                <a16:creationId xmlns:a16="http://schemas.microsoft.com/office/drawing/2014/main" id="{0F11A8E1-38C0-095B-16D8-AA2299DB2E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15791" y="3859988"/>
            <a:ext cx="641386" cy="641386"/>
          </a:xfrm>
          <a:prstGeom prst="rect">
            <a:avLst/>
          </a:prstGeom>
        </p:spPr>
      </p:pic>
      <p:pic>
        <p:nvPicPr>
          <p:cNvPr id="8" name="Graphique 25" descr="Badge contour">
            <a:extLst>
              <a:ext uri="{FF2B5EF4-FFF2-40B4-BE49-F238E27FC236}">
                <a16:creationId xmlns:a16="http://schemas.microsoft.com/office/drawing/2014/main" id="{BBE1D107-F046-FF0A-B0FD-240B0C5136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241702" y="4942367"/>
            <a:ext cx="641387" cy="641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5693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2B8A019-A7B9-D9F6-442D-E5E6FE0DAD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4" t="27304" r="776" b="37571"/>
          <a:stretch>
            <a:fillRect/>
          </a:stretch>
        </p:blipFill>
        <p:spPr>
          <a:xfrm>
            <a:off x="707136" y="2534137"/>
            <a:ext cx="11484864" cy="2248234"/>
          </a:xfrm>
          <a:prstGeom prst="rect">
            <a:avLst/>
          </a:prstGeom>
        </p:spPr>
      </p:pic>
      <p:sp>
        <p:nvSpPr>
          <p:cNvPr id="3" name="Rectangle : coins arrondis 3">
            <a:extLst>
              <a:ext uri="{FF2B5EF4-FFF2-40B4-BE49-F238E27FC236}">
                <a16:creationId xmlns:a16="http://schemas.microsoft.com/office/drawing/2014/main" id="{B2208C1B-EA38-8315-9D81-1E5BACD2A819}"/>
              </a:ext>
            </a:extLst>
          </p:cNvPr>
          <p:cNvSpPr/>
          <p:nvPr/>
        </p:nvSpPr>
        <p:spPr>
          <a:xfrm>
            <a:off x="11168743" y="3025826"/>
            <a:ext cx="897752" cy="403173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81646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0A3031-73FB-22B5-69BC-CA24AAC354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18C2CCD-61CC-72B7-B5FC-42AFAD5807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0" t="19715" r="1301"/>
          <a:stretch>
            <a:fillRect/>
          </a:stretch>
        </p:blipFill>
        <p:spPr>
          <a:xfrm>
            <a:off x="174297" y="859536"/>
            <a:ext cx="11399522" cy="5138928"/>
          </a:xfrm>
          <a:prstGeom prst="rect">
            <a:avLst/>
          </a:prstGeom>
        </p:spPr>
      </p:pic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4D382DDD-9125-06A8-74FC-A260CD345E9B}"/>
              </a:ext>
            </a:extLst>
          </p:cNvPr>
          <p:cNvSpPr/>
          <p:nvPr/>
        </p:nvSpPr>
        <p:spPr>
          <a:xfrm>
            <a:off x="5845628" y="1233470"/>
            <a:ext cx="2742309" cy="58630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33D0C68B-7BEF-7A21-88CF-D7B4B3E51CC9}"/>
              </a:ext>
            </a:extLst>
          </p:cNvPr>
          <p:cNvSpPr/>
          <p:nvPr/>
        </p:nvSpPr>
        <p:spPr>
          <a:xfrm>
            <a:off x="8681885" y="1213275"/>
            <a:ext cx="2838876" cy="641386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Graphique 6" descr="Badge 1 contour">
            <a:extLst>
              <a:ext uri="{FF2B5EF4-FFF2-40B4-BE49-F238E27FC236}">
                <a16:creationId xmlns:a16="http://schemas.microsoft.com/office/drawing/2014/main" id="{DDE05452-4E89-1460-746F-CD1EBAF03D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46552" y="1205927"/>
            <a:ext cx="641386" cy="641386"/>
          </a:xfrm>
          <a:prstGeom prst="rect">
            <a:avLst/>
          </a:prstGeom>
        </p:spPr>
      </p:pic>
      <p:pic>
        <p:nvPicPr>
          <p:cNvPr id="8" name="Graphique 7" descr="Badge contour">
            <a:extLst>
              <a:ext uri="{FF2B5EF4-FFF2-40B4-BE49-F238E27FC236}">
                <a16:creationId xmlns:a16="http://schemas.microsoft.com/office/drawing/2014/main" id="{A1E06103-2517-5B8D-58BA-F646CA895F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932432" y="1252946"/>
            <a:ext cx="641387" cy="641387"/>
          </a:xfrm>
          <a:prstGeom prst="rect">
            <a:avLst/>
          </a:prstGeom>
        </p:spPr>
      </p:pic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665ABEDC-0FB1-6D9A-B3A9-B534461D8F33}"/>
              </a:ext>
            </a:extLst>
          </p:cNvPr>
          <p:cNvSpPr/>
          <p:nvPr/>
        </p:nvSpPr>
        <p:spPr>
          <a:xfrm>
            <a:off x="10723329" y="5453743"/>
            <a:ext cx="850490" cy="463497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Graphique 9" descr="Badge 3 contour">
            <a:extLst>
              <a:ext uri="{FF2B5EF4-FFF2-40B4-BE49-F238E27FC236}">
                <a16:creationId xmlns:a16="http://schemas.microsoft.com/office/drawing/2014/main" id="{9033AB0E-A7B5-D7E1-8F6F-8F0FC83838B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971999" y="1861264"/>
            <a:ext cx="641386" cy="641386"/>
          </a:xfrm>
          <a:prstGeom prst="rect">
            <a:avLst/>
          </a:prstGeom>
        </p:spPr>
      </p:pic>
      <p:sp>
        <p:nvSpPr>
          <p:cNvPr id="12" name="Rectangle : coins arrondis 3">
            <a:extLst>
              <a:ext uri="{FF2B5EF4-FFF2-40B4-BE49-F238E27FC236}">
                <a16:creationId xmlns:a16="http://schemas.microsoft.com/office/drawing/2014/main" id="{7EC2DC6C-8F7B-FFA2-382F-005B36AB46EB}"/>
              </a:ext>
            </a:extLst>
          </p:cNvPr>
          <p:cNvSpPr/>
          <p:nvPr/>
        </p:nvSpPr>
        <p:spPr>
          <a:xfrm>
            <a:off x="5845627" y="1868060"/>
            <a:ext cx="2742311" cy="58630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3" name="Graphique 17" descr="Badge 4 contour">
            <a:extLst>
              <a:ext uri="{FF2B5EF4-FFF2-40B4-BE49-F238E27FC236}">
                <a16:creationId xmlns:a16="http://schemas.microsoft.com/office/drawing/2014/main" id="{A3355A74-671A-424F-64BF-CC7C3537F42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827881" y="4767969"/>
            <a:ext cx="641386" cy="64138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A7499C2-D497-A8A6-9C2E-E1810DB432C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8207" y="5140833"/>
            <a:ext cx="1244789" cy="30137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CC21776-8AAA-1BEB-C3FF-4C479E1407D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94396" y="3796770"/>
            <a:ext cx="1312410" cy="288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8826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7DFCA70-0006-C9B4-4F0C-FD5610E11C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76" t="26572" r="1500" b="36355"/>
          <a:stretch>
            <a:fillRect/>
          </a:stretch>
        </p:blipFill>
        <p:spPr>
          <a:xfrm>
            <a:off x="337457" y="1149713"/>
            <a:ext cx="11414760" cy="2373085"/>
          </a:xfrm>
          <a:prstGeom prst="rect">
            <a:avLst/>
          </a:prstGeom>
        </p:spPr>
      </p:pic>
      <p:sp>
        <p:nvSpPr>
          <p:cNvPr id="3" name="Rectangle : coins arrondis 3">
            <a:extLst>
              <a:ext uri="{FF2B5EF4-FFF2-40B4-BE49-F238E27FC236}">
                <a16:creationId xmlns:a16="http://schemas.microsoft.com/office/drawing/2014/main" id="{AC481620-D568-B212-5A48-3E1F663ED1BB}"/>
              </a:ext>
            </a:extLst>
          </p:cNvPr>
          <p:cNvSpPr/>
          <p:nvPr/>
        </p:nvSpPr>
        <p:spPr>
          <a:xfrm>
            <a:off x="10831286" y="2177142"/>
            <a:ext cx="816428" cy="382269"/>
          </a:xfrm>
          <a:prstGeom prst="roundRect">
            <a:avLst>
              <a:gd name="adj" fmla="val 15720"/>
            </a:avLst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Picture 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9B01DA6-E14A-2FD0-D2DE-984B567ED2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76" t="26526" r="1500" b="38061"/>
          <a:stretch>
            <a:fillRect/>
          </a:stretch>
        </p:blipFill>
        <p:spPr>
          <a:xfrm>
            <a:off x="388620" y="4128225"/>
            <a:ext cx="11414760" cy="2266760"/>
          </a:xfrm>
          <a:prstGeom prst="rect">
            <a:avLst/>
          </a:prstGeom>
        </p:spPr>
      </p:pic>
      <p:sp>
        <p:nvSpPr>
          <p:cNvPr id="5" name="Rectangle : coins arrondis 3">
            <a:extLst>
              <a:ext uri="{FF2B5EF4-FFF2-40B4-BE49-F238E27FC236}">
                <a16:creationId xmlns:a16="http://schemas.microsoft.com/office/drawing/2014/main" id="{0F799085-6992-EF3C-B9C9-EADDBDEED342}"/>
              </a:ext>
            </a:extLst>
          </p:cNvPr>
          <p:cNvSpPr/>
          <p:nvPr/>
        </p:nvSpPr>
        <p:spPr>
          <a:xfrm>
            <a:off x="9699172" y="4128225"/>
            <a:ext cx="794657" cy="446314"/>
          </a:xfrm>
          <a:prstGeom prst="roundRect">
            <a:avLst>
              <a:gd name="adj" fmla="val 7177"/>
            </a:avLst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7A54C6-6975-3B16-2381-E01FAE5A37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286" y="2177142"/>
            <a:ext cx="1523508" cy="40258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A34592F-D5AD-AB00-6446-F8338FEA7D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286" y="5161695"/>
            <a:ext cx="1523508" cy="402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751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77EA72-B099-193F-AEAB-6F8E2BE371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48DB1ED-068E-5064-A0E5-1B45EB06DF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6223"/>
            <a:ext cx="12192000" cy="435109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3718603-37AD-C077-937A-14DA6639EB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0858" y="1432331"/>
            <a:ext cx="2270625" cy="476935"/>
          </a:xfrm>
          <a:prstGeom prst="rect">
            <a:avLst/>
          </a:prstGeom>
        </p:spPr>
      </p:pic>
      <p:sp>
        <p:nvSpPr>
          <p:cNvPr id="3" name="Rectangle : coins arrondis 3">
            <a:extLst>
              <a:ext uri="{FF2B5EF4-FFF2-40B4-BE49-F238E27FC236}">
                <a16:creationId xmlns:a16="http://schemas.microsoft.com/office/drawing/2014/main" id="{C47A8BB9-27EE-FFD7-0DE2-E0A06E96AC45}"/>
              </a:ext>
            </a:extLst>
          </p:cNvPr>
          <p:cNvSpPr/>
          <p:nvPr/>
        </p:nvSpPr>
        <p:spPr>
          <a:xfrm>
            <a:off x="7761514" y="1432331"/>
            <a:ext cx="1059969" cy="476935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7305083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7bd1f144-26ac-4410-8fdb-05c7de218e82}" enabled="1" method="Standard" siteId="{8b87af7d-8647-4dc7-8df4-5f69a2011bb5}" contentBits="3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10276</TotalTime>
  <Words>11</Words>
  <Application>Microsoft Office PowerPoint</Application>
  <PresentationFormat>Widescreen</PresentationFormat>
  <Paragraphs>11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0" baseType="lpstr">
      <vt:lpstr>Aptos</vt:lpstr>
      <vt:lpstr>Aptos Display</vt:lpstr>
      <vt:lpstr>Arial</vt:lpstr>
      <vt:lpstr>Tahoma</vt:lpstr>
      <vt:lpstr>Thème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Sopra Steria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LAIGNEAU Clement</dc:creator>
  <cp:lastModifiedBy>GUPTA Ishaani</cp:lastModifiedBy>
  <cp:revision>30</cp:revision>
  <dcterms:created xsi:type="dcterms:W3CDTF">2025-04-01T14:30:36Z</dcterms:created>
  <dcterms:modified xsi:type="dcterms:W3CDTF">2025-10-27T09:32:17Z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lassificationContentMarkingFooterLocations">
    <vt:lpwstr>Thème Office:8</vt:lpwstr>
  </property>
  <property fmtid="{D5CDD505-2E9C-101B-9397-08002B2CF9AE}" pid="3" name="ClassificationContentMarkingFooterText">
    <vt:lpwstr>C2 – Usage restreint </vt:lpwstr>
  </property>
</Properties>
</file>